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5" r:id="rId17"/>
    <p:sldId id="276" r:id="rId18"/>
    <p:sldId id="278" r:id="rId19"/>
    <p:sldId id="273" r:id="rId20"/>
    <p:sldId id="280" r:id="rId21"/>
    <p:sldId id="272" r:id="rId22"/>
    <p:sldId id="274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B1DF0-ECE4-4E22-AFE4-9ADC4D0139FD}" type="doc">
      <dgm:prSet loTypeId="urn:microsoft.com/office/officeart/2005/8/layout/arrow2" loCatId="process" qsTypeId="urn:microsoft.com/office/officeart/2005/8/quickstyle/simple1" qsCatId="simple" csTypeId="urn:microsoft.com/office/officeart/2005/8/colors/accent1_5" csCatId="accent1" phldr="1"/>
      <dgm:spPr/>
    </dgm:pt>
    <dgm:pt modelId="{E27F3463-A006-4F61-B25A-E99859B278CA}">
      <dgm:prSet phldrT="[Metin]"/>
      <dgm:spPr/>
      <dgm:t>
        <a:bodyPr/>
        <a:lstStyle/>
        <a:p>
          <a:r>
            <a:rPr lang="tr-TR" dirty="0" smtClean="0"/>
            <a:t>Uygulama Ekibi oluşturma</a:t>
          </a:r>
          <a:endParaRPr lang="tr-TR" dirty="0"/>
        </a:p>
      </dgm:t>
    </dgm:pt>
    <dgm:pt modelId="{816BDDB7-F5F0-466C-AB4A-537D51E41F31}" type="parTrans" cxnId="{596FA9D0-2E01-44CC-A09E-529F0FD753FB}">
      <dgm:prSet/>
      <dgm:spPr/>
      <dgm:t>
        <a:bodyPr/>
        <a:lstStyle/>
        <a:p>
          <a:endParaRPr lang="tr-TR"/>
        </a:p>
      </dgm:t>
    </dgm:pt>
    <dgm:pt modelId="{10F3C4C3-1220-4705-AA3C-1A7D6DFB2795}" type="sibTrans" cxnId="{596FA9D0-2E01-44CC-A09E-529F0FD753FB}">
      <dgm:prSet/>
      <dgm:spPr/>
      <dgm:t>
        <a:bodyPr/>
        <a:lstStyle/>
        <a:p>
          <a:endParaRPr lang="tr-TR"/>
        </a:p>
      </dgm:t>
    </dgm:pt>
    <dgm:pt modelId="{C00C3FBB-C8ED-42D6-AA2D-6829BC1113D1}">
      <dgm:prSet phldrT="[Metin]"/>
      <dgm:spPr/>
      <dgm:t>
        <a:bodyPr/>
        <a:lstStyle/>
        <a:p>
          <a:r>
            <a:rPr lang="tr-TR" dirty="0" smtClean="0"/>
            <a:t>Okul Koordinatörleri</a:t>
          </a:r>
          <a:endParaRPr lang="tr-TR" dirty="0"/>
        </a:p>
      </dgm:t>
    </dgm:pt>
    <dgm:pt modelId="{EE7FBD70-080C-49A2-835A-E9687B3D1D8F}" type="parTrans" cxnId="{A806890C-9BB7-4017-A11E-CA528A6A8BE6}">
      <dgm:prSet/>
      <dgm:spPr/>
      <dgm:t>
        <a:bodyPr/>
        <a:lstStyle/>
        <a:p>
          <a:endParaRPr lang="tr-TR"/>
        </a:p>
      </dgm:t>
    </dgm:pt>
    <dgm:pt modelId="{9ACE9B43-7C79-4C22-B9AD-CE2D799F43A2}" type="sibTrans" cxnId="{A806890C-9BB7-4017-A11E-CA528A6A8BE6}">
      <dgm:prSet/>
      <dgm:spPr/>
      <dgm:t>
        <a:bodyPr/>
        <a:lstStyle/>
        <a:p>
          <a:endParaRPr lang="tr-TR"/>
        </a:p>
      </dgm:t>
    </dgm:pt>
    <dgm:pt modelId="{1858C9AA-94E7-4F8C-9EB7-C6877B388728}">
      <dgm:prSet phldrT="[Metin]"/>
      <dgm:spPr/>
      <dgm:t>
        <a:bodyPr/>
        <a:lstStyle/>
        <a:p>
          <a:r>
            <a:rPr lang="tr-TR" dirty="0" smtClean="0"/>
            <a:t>Uygulamanın tamamlanması ile etkileşimli raporun oluşması</a:t>
          </a:r>
          <a:endParaRPr lang="tr-TR" dirty="0"/>
        </a:p>
      </dgm:t>
    </dgm:pt>
    <dgm:pt modelId="{69018413-BEF6-4F54-987D-9DF638F33879}" type="parTrans" cxnId="{D6E39D42-699D-4700-A49F-BAF3979D7220}">
      <dgm:prSet/>
      <dgm:spPr/>
      <dgm:t>
        <a:bodyPr/>
        <a:lstStyle/>
        <a:p>
          <a:endParaRPr lang="tr-TR"/>
        </a:p>
      </dgm:t>
    </dgm:pt>
    <dgm:pt modelId="{5EB938F2-D1CB-4E3E-96E8-B1064131462E}" type="sibTrans" cxnId="{D6E39D42-699D-4700-A49F-BAF3979D7220}">
      <dgm:prSet/>
      <dgm:spPr/>
      <dgm:t>
        <a:bodyPr/>
        <a:lstStyle/>
        <a:p>
          <a:endParaRPr lang="tr-TR"/>
        </a:p>
      </dgm:t>
    </dgm:pt>
    <dgm:pt modelId="{B4B1AA16-4478-43AD-BDBD-82DAE28DBDB3}">
      <dgm:prSet phldrT="[Metin]"/>
      <dgm:spPr/>
      <dgm:t>
        <a:bodyPr/>
        <a:lstStyle/>
        <a:p>
          <a:r>
            <a:rPr lang="tr-TR" dirty="0" smtClean="0"/>
            <a:t>Okulu kaydetme</a:t>
          </a:r>
          <a:endParaRPr lang="tr-TR" dirty="0"/>
        </a:p>
      </dgm:t>
    </dgm:pt>
    <dgm:pt modelId="{67F3344C-C566-426A-8D9B-B7767FB0B6CA}" type="parTrans" cxnId="{D75650D3-B2A5-4CE5-B43B-2AE3F42E5166}">
      <dgm:prSet/>
      <dgm:spPr/>
      <dgm:t>
        <a:bodyPr/>
        <a:lstStyle/>
        <a:p>
          <a:endParaRPr lang="tr-TR"/>
        </a:p>
      </dgm:t>
    </dgm:pt>
    <dgm:pt modelId="{30710B0C-3715-4954-A4E4-57CE792F26F3}" type="sibTrans" cxnId="{D75650D3-B2A5-4CE5-B43B-2AE3F42E5166}">
      <dgm:prSet/>
      <dgm:spPr/>
      <dgm:t>
        <a:bodyPr/>
        <a:lstStyle/>
        <a:p>
          <a:endParaRPr lang="tr-TR"/>
        </a:p>
      </dgm:t>
    </dgm:pt>
    <dgm:pt modelId="{3AF2A297-F5AF-4363-83F0-E11D2595BCD5}">
      <dgm:prSet phldrT="[Metin]"/>
      <dgm:spPr/>
      <dgm:t>
        <a:bodyPr/>
        <a:lstStyle/>
        <a:p>
          <a:r>
            <a:rPr lang="tr-TR" dirty="0" smtClean="0"/>
            <a:t>Uygulama tarihi belirleme</a:t>
          </a:r>
          <a:endParaRPr lang="tr-TR" dirty="0"/>
        </a:p>
      </dgm:t>
    </dgm:pt>
    <dgm:pt modelId="{DB37AFA7-4121-43BE-85AB-3DC3A3BD9A83}" type="parTrans" cxnId="{1B5D4C31-6B74-4B44-90D6-04CE4FBD8EA4}">
      <dgm:prSet/>
      <dgm:spPr/>
      <dgm:t>
        <a:bodyPr/>
        <a:lstStyle/>
        <a:p>
          <a:endParaRPr lang="tr-TR"/>
        </a:p>
      </dgm:t>
    </dgm:pt>
    <dgm:pt modelId="{DC3888D5-6D40-4443-86BA-084409D9C0D3}" type="sibTrans" cxnId="{1B5D4C31-6B74-4B44-90D6-04CE4FBD8EA4}">
      <dgm:prSet/>
      <dgm:spPr/>
      <dgm:t>
        <a:bodyPr/>
        <a:lstStyle/>
        <a:p>
          <a:endParaRPr lang="tr-TR"/>
        </a:p>
      </dgm:t>
    </dgm:pt>
    <dgm:pt modelId="{0D6598C7-117A-4454-9A9F-78E37C6C640F}">
      <dgm:prSet phldrT="[Metin]"/>
      <dgm:spPr/>
      <dgm:t>
        <a:bodyPr/>
        <a:lstStyle/>
        <a:p>
          <a:r>
            <a:rPr lang="tr-TR" dirty="0" smtClean="0"/>
            <a:t>Katılımcı grubu tanımlama</a:t>
          </a:r>
          <a:endParaRPr lang="tr-TR" dirty="0"/>
        </a:p>
      </dgm:t>
    </dgm:pt>
    <dgm:pt modelId="{ADBF9232-4254-4E71-BF13-ED24A94C06EF}" type="parTrans" cxnId="{78E8D190-C5FB-4A3E-A297-08E5C43E7280}">
      <dgm:prSet/>
      <dgm:spPr/>
      <dgm:t>
        <a:bodyPr/>
        <a:lstStyle/>
        <a:p>
          <a:endParaRPr lang="tr-TR"/>
        </a:p>
      </dgm:t>
    </dgm:pt>
    <dgm:pt modelId="{08980773-5950-48C0-8E83-3759D4D12A37}" type="sibTrans" cxnId="{78E8D190-C5FB-4A3E-A297-08E5C43E7280}">
      <dgm:prSet/>
      <dgm:spPr/>
      <dgm:t>
        <a:bodyPr/>
        <a:lstStyle/>
        <a:p>
          <a:endParaRPr lang="tr-TR"/>
        </a:p>
      </dgm:t>
    </dgm:pt>
    <dgm:pt modelId="{05956DD6-43D4-44FF-B397-098B5E48CBCC}">
      <dgm:prSet phldrT="[Metin]"/>
      <dgm:spPr/>
      <dgm:t>
        <a:bodyPr/>
        <a:lstStyle/>
        <a:p>
          <a:r>
            <a:rPr lang="tr-TR" dirty="0" smtClean="0"/>
            <a:t>Uygulama için anketi uyarlama</a:t>
          </a:r>
          <a:endParaRPr lang="tr-TR" dirty="0"/>
        </a:p>
      </dgm:t>
    </dgm:pt>
    <dgm:pt modelId="{75CC6F0D-D639-4DEC-833C-FDF2CA30C67D}" type="parTrans" cxnId="{6A7E52AE-2008-4657-96D8-44584CEC7E81}">
      <dgm:prSet/>
      <dgm:spPr/>
      <dgm:t>
        <a:bodyPr/>
        <a:lstStyle/>
        <a:p>
          <a:endParaRPr lang="tr-TR"/>
        </a:p>
      </dgm:t>
    </dgm:pt>
    <dgm:pt modelId="{28CD3725-6BA7-4812-B25F-3D7BC4D459DC}" type="sibTrans" cxnId="{6A7E52AE-2008-4657-96D8-44584CEC7E81}">
      <dgm:prSet/>
      <dgm:spPr/>
      <dgm:t>
        <a:bodyPr/>
        <a:lstStyle/>
        <a:p>
          <a:endParaRPr lang="tr-TR"/>
        </a:p>
      </dgm:t>
    </dgm:pt>
    <dgm:pt modelId="{CF361D2A-9C48-4BF4-9B39-FA1329EF0ECC}">
      <dgm:prSet phldrT="[Metin]"/>
      <dgm:spPr/>
      <dgm:t>
        <a:bodyPr/>
        <a:lstStyle/>
        <a:p>
          <a:r>
            <a:rPr lang="tr-TR" dirty="0" smtClean="0"/>
            <a:t>Okul yönetimi, öğretmen ve öğrencilerin SELFIE uygulaması</a:t>
          </a:r>
        </a:p>
        <a:p>
          <a:endParaRPr lang="tr-TR" dirty="0"/>
        </a:p>
      </dgm:t>
    </dgm:pt>
    <dgm:pt modelId="{1666E60E-FC12-4157-903A-470E99BFEC3A}" type="parTrans" cxnId="{B00982CD-44E9-4758-AF21-9FFE7C57EC5F}">
      <dgm:prSet/>
      <dgm:spPr/>
      <dgm:t>
        <a:bodyPr/>
        <a:lstStyle/>
        <a:p>
          <a:endParaRPr lang="tr-TR"/>
        </a:p>
      </dgm:t>
    </dgm:pt>
    <dgm:pt modelId="{39281767-7500-447C-B814-2B8A93420032}" type="sibTrans" cxnId="{B00982CD-44E9-4758-AF21-9FFE7C57EC5F}">
      <dgm:prSet/>
      <dgm:spPr/>
      <dgm:t>
        <a:bodyPr/>
        <a:lstStyle/>
        <a:p>
          <a:endParaRPr lang="tr-TR"/>
        </a:p>
      </dgm:t>
    </dgm:pt>
    <dgm:pt modelId="{128F461C-6F52-4CE4-9C78-9486D3A90F51}" type="pres">
      <dgm:prSet presAssocID="{873B1DF0-ECE4-4E22-AFE4-9ADC4D0139FD}" presName="arrowDiagram" presStyleCnt="0">
        <dgm:presLayoutVars>
          <dgm:chMax val="5"/>
          <dgm:dir/>
          <dgm:resizeHandles val="exact"/>
        </dgm:presLayoutVars>
      </dgm:prSet>
      <dgm:spPr/>
    </dgm:pt>
    <dgm:pt modelId="{3239B257-7F2D-4627-8A9B-1D2B7D255AA2}" type="pres">
      <dgm:prSet presAssocID="{873B1DF0-ECE4-4E22-AFE4-9ADC4D0139FD}" presName="arrow" presStyleLbl="bgShp" presStyleIdx="0" presStyleCnt="1"/>
      <dgm:spPr/>
    </dgm:pt>
    <dgm:pt modelId="{F6C96DB6-8167-4387-BDFC-68DA71B9B2F2}" type="pres">
      <dgm:prSet presAssocID="{873B1DF0-ECE4-4E22-AFE4-9ADC4D0139FD}" presName="arrowDiagram5" presStyleCnt="0"/>
      <dgm:spPr/>
    </dgm:pt>
    <dgm:pt modelId="{7F5953B4-0BDA-4660-B21D-97D3F64673AD}" type="pres">
      <dgm:prSet presAssocID="{E27F3463-A006-4F61-B25A-E99859B278CA}" presName="bullet5a" presStyleLbl="node1" presStyleIdx="0" presStyleCnt="5"/>
      <dgm:spPr/>
    </dgm:pt>
    <dgm:pt modelId="{1D4A2017-5153-4EB7-8B78-C62DC0BC9C35}" type="pres">
      <dgm:prSet presAssocID="{E27F3463-A006-4F61-B25A-E99859B278CA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DD5262-FA0D-48CE-8F27-7F1AAF3EFD7B}" type="pres">
      <dgm:prSet presAssocID="{C00C3FBB-C8ED-42D6-AA2D-6829BC1113D1}" presName="bullet5b" presStyleLbl="node1" presStyleIdx="1" presStyleCnt="5"/>
      <dgm:spPr/>
    </dgm:pt>
    <dgm:pt modelId="{86668E0A-2CC2-4791-AFB5-D46C5172843D}" type="pres">
      <dgm:prSet presAssocID="{C00C3FBB-C8ED-42D6-AA2D-6829BC1113D1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3786C5-A302-489A-BA9B-76110E698F9F}" type="pres">
      <dgm:prSet presAssocID="{05956DD6-43D4-44FF-B397-098B5E48CBCC}" presName="bullet5c" presStyleLbl="node1" presStyleIdx="2" presStyleCnt="5"/>
      <dgm:spPr/>
    </dgm:pt>
    <dgm:pt modelId="{020C2AC5-7F34-4A7B-9854-B886E7BF027C}" type="pres">
      <dgm:prSet presAssocID="{05956DD6-43D4-44FF-B397-098B5E48CBCC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1F8E9B-BA49-400B-ADDB-44A46153428F}" type="pres">
      <dgm:prSet presAssocID="{CF361D2A-9C48-4BF4-9B39-FA1329EF0ECC}" presName="bullet5d" presStyleLbl="node1" presStyleIdx="3" presStyleCnt="5"/>
      <dgm:spPr/>
    </dgm:pt>
    <dgm:pt modelId="{F97F5C5A-FE0C-4B97-B652-63979A8690EB}" type="pres">
      <dgm:prSet presAssocID="{CF361D2A-9C48-4BF4-9B39-FA1329EF0ECC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194BFA-ABEC-48AD-B4CB-7FD63427A3EC}" type="pres">
      <dgm:prSet presAssocID="{1858C9AA-94E7-4F8C-9EB7-C6877B388728}" presName="bullet5e" presStyleLbl="node1" presStyleIdx="4" presStyleCnt="5"/>
      <dgm:spPr/>
    </dgm:pt>
    <dgm:pt modelId="{D1C81389-8869-44AA-B582-9308D9D1F14A}" type="pres">
      <dgm:prSet presAssocID="{1858C9AA-94E7-4F8C-9EB7-C6877B388728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6E39D42-699D-4700-A49F-BAF3979D7220}" srcId="{873B1DF0-ECE4-4E22-AFE4-9ADC4D0139FD}" destId="{1858C9AA-94E7-4F8C-9EB7-C6877B388728}" srcOrd="4" destOrd="0" parTransId="{69018413-BEF6-4F54-987D-9DF638F33879}" sibTransId="{5EB938F2-D1CB-4E3E-96E8-B1064131462E}"/>
    <dgm:cxn modelId="{360B1768-D707-4555-A2D3-2DC82F7211C7}" type="presOf" srcId="{B4B1AA16-4478-43AD-BDBD-82DAE28DBDB3}" destId="{86668E0A-2CC2-4791-AFB5-D46C5172843D}" srcOrd="0" destOrd="1" presId="urn:microsoft.com/office/officeart/2005/8/layout/arrow2"/>
    <dgm:cxn modelId="{07F9C78F-BB2A-414B-AE48-9047F7F979AA}" type="presOf" srcId="{05956DD6-43D4-44FF-B397-098B5E48CBCC}" destId="{020C2AC5-7F34-4A7B-9854-B886E7BF027C}" srcOrd="0" destOrd="0" presId="urn:microsoft.com/office/officeart/2005/8/layout/arrow2"/>
    <dgm:cxn modelId="{6C23C0CC-3480-4433-B34D-CDFEE562D9BC}" type="presOf" srcId="{0D6598C7-117A-4454-9A9F-78E37C6C640F}" destId="{86668E0A-2CC2-4791-AFB5-D46C5172843D}" srcOrd="0" destOrd="3" presId="urn:microsoft.com/office/officeart/2005/8/layout/arrow2"/>
    <dgm:cxn modelId="{78E8D190-C5FB-4A3E-A297-08E5C43E7280}" srcId="{C00C3FBB-C8ED-42D6-AA2D-6829BC1113D1}" destId="{0D6598C7-117A-4454-9A9F-78E37C6C640F}" srcOrd="2" destOrd="0" parTransId="{ADBF9232-4254-4E71-BF13-ED24A94C06EF}" sibTransId="{08980773-5950-48C0-8E83-3759D4D12A37}"/>
    <dgm:cxn modelId="{81286C30-0779-4152-8636-BAC4489761F5}" type="presOf" srcId="{873B1DF0-ECE4-4E22-AFE4-9ADC4D0139FD}" destId="{128F461C-6F52-4CE4-9C78-9486D3A90F51}" srcOrd="0" destOrd="0" presId="urn:microsoft.com/office/officeart/2005/8/layout/arrow2"/>
    <dgm:cxn modelId="{A806890C-9BB7-4017-A11E-CA528A6A8BE6}" srcId="{873B1DF0-ECE4-4E22-AFE4-9ADC4D0139FD}" destId="{C00C3FBB-C8ED-42D6-AA2D-6829BC1113D1}" srcOrd="1" destOrd="0" parTransId="{EE7FBD70-080C-49A2-835A-E9687B3D1D8F}" sibTransId="{9ACE9B43-7C79-4C22-B9AD-CE2D799F43A2}"/>
    <dgm:cxn modelId="{787BE24D-C681-4271-A7B2-D52670CAB0CE}" type="presOf" srcId="{E27F3463-A006-4F61-B25A-E99859B278CA}" destId="{1D4A2017-5153-4EB7-8B78-C62DC0BC9C35}" srcOrd="0" destOrd="0" presId="urn:microsoft.com/office/officeart/2005/8/layout/arrow2"/>
    <dgm:cxn modelId="{D75650D3-B2A5-4CE5-B43B-2AE3F42E5166}" srcId="{C00C3FBB-C8ED-42D6-AA2D-6829BC1113D1}" destId="{B4B1AA16-4478-43AD-BDBD-82DAE28DBDB3}" srcOrd="0" destOrd="0" parTransId="{67F3344C-C566-426A-8D9B-B7767FB0B6CA}" sibTransId="{30710B0C-3715-4954-A4E4-57CE792F26F3}"/>
    <dgm:cxn modelId="{5973D998-191D-47F4-8430-DDEB11CD4E22}" type="presOf" srcId="{1858C9AA-94E7-4F8C-9EB7-C6877B388728}" destId="{D1C81389-8869-44AA-B582-9308D9D1F14A}" srcOrd="0" destOrd="0" presId="urn:microsoft.com/office/officeart/2005/8/layout/arrow2"/>
    <dgm:cxn modelId="{596FA9D0-2E01-44CC-A09E-529F0FD753FB}" srcId="{873B1DF0-ECE4-4E22-AFE4-9ADC4D0139FD}" destId="{E27F3463-A006-4F61-B25A-E99859B278CA}" srcOrd="0" destOrd="0" parTransId="{816BDDB7-F5F0-466C-AB4A-537D51E41F31}" sibTransId="{10F3C4C3-1220-4705-AA3C-1A7D6DFB2795}"/>
    <dgm:cxn modelId="{16421C0B-066D-46F4-9E59-C49F28E1926D}" type="presOf" srcId="{C00C3FBB-C8ED-42D6-AA2D-6829BC1113D1}" destId="{86668E0A-2CC2-4791-AFB5-D46C5172843D}" srcOrd="0" destOrd="0" presId="urn:microsoft.com/office/officeart/2005/8/layout/arrow2"/>
    <dgm:cxn modelId="{B00982CD-44E9-4758-AF21-9FFE7C57EC5F}" srcId="{873B1DF0-ECE4-4E22-AFE4-9ADC4D0139FD}" destId="{CF361D2A-9C48-4BF4-9B39-FA1329EF0ECC}" srcOrd="3" destOrd="0" parTransId="{1666E60E-FC12-4157-903A-470E99BFEC3A}" sibTransId="{39281767-7500-447C-B814-2B8A93420032}"/>
    <dgm:cxn modelId="{1B5D4C31-6B74-4B44-90D6-04CE4FBD8EA4}" srcId="{C00C3FBB-C8ED-42D6-AA2D-6829BC1113D1}" destId="{3AF2A297-F5AF-4363-83F0-E11D2595BCD5}" srcOrd="1" destOrd="0" parTransId="{DB37AFA7-4121-43BE-85AB-3DC3A3BD9A83}" sibTransId="{DC3888D5-6D40-4443-86BA-084409D9C0D3}"/>
    <dgm:cxn modelId="{1E70597E-B2EF-474B-B5B9-22FBAB89E74F}" type="presOf" srcId="{3AF2A297-F5AF-4363-83F0-E11D2595BCD5}" destId="{86668E0A-2CC2-4791-AFB5-D46C5172843D}" srcOrd="0" destOrd="2" presId="urn:microsoft.com/office/officeart/2005/8/layout/arrow2"/>
    <dgm:cxn modelId="{6A7E52AE-2008-4657-96D8-44584CEC7E81}" srcId="{873B1DF0-ECE4-4E22-AFE4-9ADC4D0139FD}" destId="{05956DD6-43D4-44FF-B397-098B5E48CBCC}" srcOrd="2" destOrd="0" parTransId="{75CC6F0D-D639-4DEC-833C-FDF2CA30C67D}" sibTransId="{28CD3725-6BA7-4812-B25F-3D7BC4D459DC}"/>
    <dgm:cxn modelId="{44FB772F-1E4A-4207-97DF-E2B75ED99347}" type="presOf" srcId="{CF361D2A-9C48-4BF4-9B39-FA1329EF0ECC}" destId="{F97F5C5A-FE0C-4B97-B652-63979A8690EB}" srcOrd="0" destOrd="0" presId="urn:microsoft.com/office/officeart/2005/8/layout/arrow2"/>
    <dgm:cxn modelId="{FAB572C6-3F46-4634-9536-BA5F57687849}" type="presParOf" srcId="{128F461C-6F52-4CE4-9C78-9486D3A90F51}" destId="{3239B257-7F2D-4627-8A9B-1D2B7D255AA2}" srcOrd="0" destOrd="0" presId="urn:microsoft.com/office/officeart/2005/8/layout/arrow2"/>
    <dgm:cxn modelId="{2620BBE0-F7A2-470A-97F9-53093B49357A}" type="presParOf" srcId="{128F461C-6F52-4CE4-9C78-9486D3A90F51}" destId="{F6C96DB6-8167-4387-BDFC-68DA71B9B2F2}" srcOrd="1" destOrd="0" presId="urn:microsoft.com/office/officeart/2005/8/layout/arrow2"/>
    <dgm:cxn modelId="{2516FA77-8920-4FA4-A648-550D55356C14}" type="presParOf" srcId="{F6C96DB6-8167-4387-BDFC-68DA71B9B2F2}" destId="{7F5953B4-0BDA-4660-B21D-97D3F64673AD}" srcOrd="0" destOrd="0" presId="urn:microsoft.com/office/officeart/2005/8/layout/arrow2"/>
    <dgm:cxn modelId="{39271188-8758-489A-A3AD-EE20F3F112B9}" type="presParOf" srcId="{F6C96DB6-8167-4387-BDFC-68DA71B9B2F2}" destId="{1D4A2017-5153-4EB7-8B78-C62DC0BC9C35}" srcOrd="1" destOrd="0" presId="urn:microsoft.com/office/officeart/2005/8/layout/arrow2"/>
    <dgm:cxn modelId="{E7B4A3D0-054B-4E38-9F8E-4F874B1C328B}" type="presParOf" srcId="{F6C96DB6-8167-4387-BDFC-68DA71B9B2F2}" destId="{E4DD5262-FA0D-48CE-8F27-7F1AAF3EFD7B}" srcOrd="2" destOrd="0" presId="urn:microsoft.com/office/officeart/2005/8/layout/arrow2"/>
    <dgm:cxn modelId="{0E5C6952-7075-49FB-BA32-3F5410AA383E}" type="presParOf" srcId="{F6C96DB6-8167-4387-BDFC-68DA71B9B2F2}" destId="{86668E0A-2CC2-4791-AFB5-D46C5172843D}" srcOrd="3" destOrd="0" presId="urn:microsoft.com/office/officeart/2005/8/layout/arrow2"/>
    <dgm:cxn modelId="{09C7DBB0-9E8C-407E-9D44-81BD38C4F804}" type="presParOf" srcId="{F6C96DB6-8167-4387-BDFC-68DA71B9B2F2}" destId="{A63786C5-A302-489A-BA9B-76110E698F9F}" srcOrd="4" destOrd="0" presId="urn:microsoft.com/office/officeart/2005/8/layout/arrow2"/>
    <dgm:cxn modelId="{B4803FD0-232D-4D41-A9F4-77F0E365D8C8}" type="presParOf" srcId="{F6C96DB6-8167-4387-BDFC-68DA71B9B2F2}" destId="{020C2AC5-7F34-4A7B-9854-B886E7BF027C}" srcOrd="5" destOrd="0" presId="urn:microsoft.com/office/officeart/2005/8/layout/arrow2"/>
    <dgm:cxn modelId="{6C35277B-9AB3-4097-B7FF-C9B234BFB6DF}" type="presParOf" srcId="{F6C96DB6-8167-4387-BDFC-68DA71B9B2F2}" destId="{6B1F8E9B-BA49-400B-ADDB-44A46153428F}" srcOrd="6" destOrd="0" presId="urn:microsoft.com/office/officeart/2005/8/layout/arrow2"/>
    <dgm:cxn modelId="{80B5799B-2175-4D61-9B9D-03C9F823AFF6}" type="presParOf" srcId="{F6C96DB6-8167-4387-BDFC-68DA71B9B2F2}" destId="{F97F5C5A-FE0C-4B97-B652-63979A8690EB}" srcOrd="7" destOrd="0" presId="urn:microsoft.com/office/officeart/2005/8/layout/arrow2"/>
    <dgm:cxn modelId="{DF363134-E397-4567-BDE1-374341E70370}" type="presParOf" srcId="{F6C96DB6-8167-4387-BDFC-68DA71B9B2F2}" destId="{D2194BFA-ABEC-48AD-B4CB-7FD63427A3EC}" srcOrd="8" destOrd="0" presId="urn:microsoft.com/office/officeart/2005/8/layout/arrow2"/>
    <dgm:cxn modelId="{AEB4734C-1748-4B9A-9DDA-FD286676AB07}" type="presParOf" srcId="{F6C96DB6-8167-4387-BDFC-68DA71B9B2F2}" destId="{D1C81389-8869-44AA-B582-9308D9D1F14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94463A-2D23-49E0-B917-28EDEE4F1909}" type="doc">
      <dgm:prSet loTypeId="urn:microsoft.com/office/officeart/2005/8/layout/process5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tr-TR"/>
        </a:p>
      </dgm:t>
    </dgm:pt>
    <dgm:pt modelId="{35952299-1279-4EC8-BD79-F7F0B76FE591}">
      <dgm:prSet phldrT="[Metin]"/>
      <dgm:spPr/>
      <dgm:t>
        <a:bodyPr/>
        <a:lstStyle/>
        <a:p>
          <a:r>
            <a:rPr lang="tr-TR" dirty="0" smtClean="0"/>
            <a:t>İl Koordinatörleri</a:t>
          </a:r>
          <a:endParaRPr lang="tr-TR" dirty="0"/>
        </a:p>
      </dgm:t>
    </dgm:pt>
    <dgm:pt modelId="{06D30D4C-2F4F-4DDA-A838-C46549796D27}" type="parTrans" cxnId="{7B67946C-D174-4043-B797-69141A3DAB70}">
      <dgm:prSet/>
      <dgm:spPr/>
      <dgm:t>
        <a:bodyPr/>
        <a:lstStyle/>
        <a:p>
          <a:endParaRPr lang="tr-TR"/>
        </a:p>
      </dgm:t>
    </dgm:pt>
    <dgm:pt modelId="{DBEB02CE-0DDB-4966-A184-8EE1A63A3A2D}" type="sibTrans" cxnId="{7B67946C-D174-4043-B797-69141A3DAB70}">
      <dgm:prSet/>
      <dgm:spPr/>
      <dgm:t>
        <a:bodyPr/>
        <a:lstStyle/>
        <a:p>
          <a:endParaRPr lang="tr-TR"/>
        </a:p>
      </dgm:t>
    </dgm:pt>
    <dgm:pt modelId="{A5407259-01BA-4A89-AE13-C8DCE76FB407}">
      <dgm:prSet phldrT="[Metin]"/>
      <dgm:spPr/>
      <dgm:t>
        <a:bodyPr/>
        <a:lstStyle/>
        <a:p>
          <a:r>
            <a:rPr lang="tr-TR" dirty="0" smtClean="0"/>
            <a:t>Okul Koordinatörleri</a:t>
          </a:r>
          <a:endParaRPr lang="tr-TR" dirty="0"/>
        </a:p>
      </dgm:t>
    </dgm:pt>
    <dgm:pt modelId="{E58EF021-AEE2-41B9-AED1-5200C2004B50}" type="parTrans" cxnId="{23D38712-7E2E-4454-ADD9-44A2C4A11586}">
      <dgm:prSet/>
      <dgm:spPr/>
      <dgm:t>
        <a:bodyPr/>
        <a:lstStyle/>
        <a:p>
          <a:endParaRPr lang="tr-TR"/>
        </a:p>
      </dgm:t>
    </dgm:pt>
    <dgm:pt modelId="{009535D4-4EB2-41E7-AF9E-64A82B4EFDAF}" type="sibTrans" cxnId="{23D38712-7E2E-4454-ADD9-44A2C4A11586}">
      <dgm:prSet/>
      <dgm:spPr/>
      <dgm:t>
        <a:bodyPr/>
        <a:lstStyle/>
        <a:p>
          <a:endParaRPr lang="tr-TR"/>
        </a:p>
      </dgm:t>
    </dgm:pt>
    <dgm:pt modelId="{9EBF6241-D09B-4E75-83FE-D99B269C53BF}">
      <dgm:prSet phldrT="[Metin]"/>
      <dgm:spPr/>
      <dgm:t>
        <a:bodyPr/>
        <a:lstStyle/>
        <a:p>
          <a:r>
            <a:rPr lang="tr-TR" dirty="0" smtClean="0"/>
            <a:t>Öğrenciler</a:t>
          </a:r>
          <a:endParaRPr lang="tr-TR" dirty="0"/>
        </a:p>
      </dgm:t>
    </dgm:pt>
    <dgm:pt modelId="{A0546132-460C-485C-A2B3-36DCFA873363}" type="parTrans" cxnId="{DAF65619-D1C4-451C-8272-9E4229BD8750}">
      <dgm:prSet/>
      <dgm:spPr/>
      <dgm:t>
        <a:bodyPr/>
        <a:lstStyle/>
        <a:p>
          <a:endParaRPr lang="tr-TR"/>
        </a:p>
      </dgm:t>
    </dgm:pt>
    <dgm:pt modelId="{426FE72B-56C7-454F-9636-682DF4CFFF6E}" type="sibTrans" cxnId="{DAF65619-D1C4-451C-8272-9E4229BD8750}">
      <dgm:prSet/>
      <dgm:spPr/>
      <dgm:t>
        <a:bodyPr/>
        <a:lstStyle/>
        <a:p>
          <a:endParaRPr lang="tr-TR"/>
        </a:p>
      </dgm:t>
    </dgm:pt>
    <dgm:pt modelId="{F38B6467-F538-42B7-8D55-89BF147499DE}">
      <dgm:prSet phldrT="[Metin]"/>
      <dgm:spPr/>
      <dgm:t>
        <a:bodyPr/>
        <a:lstStyle/>
        <a:p>
          <a:r>
            <a:rPr lang="tr-TR" dirty="0" smtClean="0"/>
            <a:t>Öğretmenler</a:t>
          </a:r>
          <a:endParaRPr lang="tr-TR" dirty="0"/>
        </a:p>
      </dgm:t>
    </dgm:pt>
    <dgm:pt modelId="{CA697EDE-2832-4D03-B33E-559E374B8D18}" type="sibTrans" cxnId="{CD216FA1-191D-4F24-9097-7EDD07D7ECE7}">
      <dgm:prSet/>
      <dgm:spPr/>
      <dgm:t>
        <a:bodyPr/>
        <a:lstStyle/>
        <a:p>
          <a:endParaRPr lang="tr-TR"/>
        </a:p>
      </dgm:t>
    </dgm:pt>
    <dgm:pt modelId="{C295A6A2-DC31-492F-99DE-B358A738D36A}" type="parTrans" cxnId="{CD216FA1-191D-4F24-9097-7EDD07D7ECE7}">
      <dgm:prSet/>
      <dgm:spPr/>
      <dgm:t>
        <a:bodyPr/>
        <a:lstStyle/>
        <a:p>
          <a:endParaRPr lang="tr-TR"/>
        </a:p>
      </dgm:t>
    </dgm:pt>
    <dgm:pt modelId="{82193C5B-EF5A-41EE-B2EF-AFA5DEDCF12E}" type="pres">
      <dgm:prSet presAssocID="{5794463A-2D23-49E0-B917-28EDEE4F19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AB41C10-2425-4538-B637-10AFBA0E44F1}" type="pres">
      <dgm:prSet presAssocID="{35952299-1279-4EC8-BD79-F7F0B76FE5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F21FC7-87A7-41BA-AC9E-B1F13CC09627}" type="pres">
      <dgm:prSet presAssocID="{DBEB02CE-0DDB-4966-A184-8EE1A63A3A2D}" presName="sibTrans" presStyleLbl="sibTrans2D1" presStyleIdx="0" presStyleCnt="3"/>
      <dgm:spPr/>
      <dgm:t>
        <a:bodyPr/>
        <a:lstStyle/>
        <a:p>
          <a:endParaRPr lang="tr-TR"/>
        </a:p>
      </dgm:t>
    </dgm:pt>
    <dgm:pt modelId="{6A1D78EB-972E-4C04-84AC-8E97F33104BB}" type="pres">
      <dgm:prSet presAssocID="{DBEB02CE-0DDB-4966-A184-8EE1A63A3A2D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9D32217A-22FA-41E9-8F11-B2FE857DA7F2}" type="pres">
      <dgm:prSet presAssocID="{A5407259-01BA-4A89-AE13-C8DCE76FB40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CB2305-46CD-410A-9199-6E79B664A280}" type="pres">
      <dgm:prSet presAssocID="{009535D4-4EB2-41E7-AF9E-64A82B4EFDAF}" presName="sibTrans" presStyleLbl="sibTrans2D1" presStyleIdx="1" presStyleCnt="3"/>
      <dgm:spPr/>
      <dgm:t>
        <a:bodyPr/>
        <a:lstStyle/>
        <a:p>
          <a:endParaRPr lang="tr-TR"/>
        </a:p>
      </dgm:t>
    </dgm:pt>
    <dgm:pt modelId="{47190B5D-EE39-4B0F-9FDF-B9C28415C473}" type="pres">
      <dgm:prSet presAssocID="{009535D4-4EB2-41E7-AF9E-64A82B4EFDAF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360E1EA2-CFDC-4FDE-9550-80047C818450}" type="pres">
      <dgm:prSet presAssocID="{F38B6467-F538-42B7-8D55-89BF147499D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B0B8D6-D073-45D5-AA3E-BCAD62318BA4}" type="pres">
      <dgm:prSet presAssocID="{CA697EDE-2832-4D03-B33E-559E374B8D18}" presName="sibTrans" presStyleLbl="sibTrans2D1" presStyleIdx="2" presStyleCnt="3"/>
      <dgm:spPr/>
      <dgm:t>
        <a:bodyPr/>
        <a:lstStyle/>
        <a:p>
          <a:endParaRPr lang="tr-TR"/>
        </a:p>
      </dgm:t>
    </dgm:pt>
    <dgm:pt modelId="{7719D4CA-DA50-46C4-A7D4-7BA47E06B6AB}" type="pres">
      <dgm:prSet presAssocID="{CA697EDE-2832-4D03-B33E-559E374B8D18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911531DD-F116-40E1-97EF-A4CC0383D1C6}" type="pres">
      <dgm:prSet presAssocID="{9EBF6241-D09B-4E75-83FE-D99B269C53B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C4E7899-179B-4B2C-8A8F-8895C687669D}" type="presOf" srcId="{CA697EDE-2832-4D03-B33E-559E374B8D18}" destId="{7719D4CA-DA50-46C4-A7D4-7BA47E06B6AB}" srcOrd="1" destOrd="0" presId="urn:microsoft.com/office/officeart/2005/8/layout/process5"/>
    <dgm:cxn modelId="{23D38712-7E2E-4454-ADD9-44A2C4A11586}" srcId="{5794463A-2D23-49E0-B917-28EDEE4F1909}" destId="{A5407259-01BA-4A89-AE13-C8DCE76FB407}" srcOrd="1" destOrd="0" parTransId="{E58EF021-AEE2-41B9-AED1-5200C2004B50}" sibTransId="{009535D4-4EB2-41E7-AF9E-64A82B4EFDAF}"/>
    <dgm:cxn modelId="{349F440E-F22C-4B0E-9766-CE65E2DAB557}" type="presOf" srcId="{9EBF6241-D09B-4E75-83FE-D99B269C53BF}" destId="{911531DD-F116-40E1-97EF-A4CC0383D1C6}" srcOrd="0" destOrd="0" presId="urn:microsoft.com/office/officeart/2005/8/layout/process5"/>
    <dgm:cxn modelId="{7B67946C-D174-4043-B797-69141A3DAB70}" srcId="{5794463A-2D23-49E0-B917-28EDEE4F1909}" destId="{35952299-1279-4EC8-BD79-F7F0B76FE591}" srcOrd="0" destOrd="0" parTransId="{06D30D4C-2F4F-4DDA-A838-C46549796D27}" sibTransId="{DBEB02CE-0DDB-4966-A184-8EE1A63A3A2D}"/>
    <dgm:cxn modelId="{6F118DD6-7E75-470D-BADD-AC9FD0D41CC6}" type="presOf" srcId="{CA697EDE-2832-4D03-B33E-559E374B8D18}" destId="{3FB0B8D6-D073-45D5-AA3E-BCAD62318BA4}" srcOrd="0" destOrd="0" presId="urn:microsoft.com/office/officeart/2005/8/layout/process5"/>
    <dgm:cxn modelId="{F0740C78-F1BB-497D-814E-2EB4CA0858A8}" type="presOf" srcId="{009535D4-4EB2-41E7-AF9E-64A82B4EFDAF}" destId="{44CB2305-46CD-410A-9199-6E79B664A280}" srcOrd="0" destOrd="0" presId="urn:microsoft.com/office/officeart/2005/8/layout/process5"/>
    <dgm:cxn modelId="{B79B2BDB-4DAF-41F3-BD3A-5197E5FB8FB5}" type="presOf" srcId="{009535D4-4EB2-41E7-AF9E-64A82B4EFDAF}" destId="{47190B5D-EE39-4B0F-9FDF-B9C28415C473}" srcOrd="1" destOrd="0" presId="urn:microsoft.com/office/officeart/2005/8/layout/process5"/>
    <dgm:cxn modelId="{07493B4C-D6E2-475E-92D4-781E24ED5F12}" type="presOf" srcId="{DBEB02CE-0DDB-4966-A184-8EE1A63A3A2D}" destId="{6A1D78EB-972E-4C04-84AC-8E97F33104BB}" srcOrd="1" destOrd="0" presId="urn:microsoft.com/office/officeart/2005/8/layout/process5"/>
    <dgm:cxn modelId="{7AC9AC16-3668-483E-81B3-D0D18FF4EDC2}" type="presOf" srcId="{DBEB02CE-0DDB-4966-A184-8EE1A63A3A2D}" destId="{BEF21FC7-87A7-41BA-AC9E-B1F13CC09627}" srcOrd="0" destOrd="0" presId="urn:microsoft.com/office/officeart/2005/8/layout/process5"/>
    <dgm:cxn modelId="{CD216FA1-191D-4F24-9097-7EDD07D7ECE7}" srcId="{5794463A-2D23-49E0-B917-28EDEE4F1909}" destId="{F38B6467-F538-42B7-8D55-89BF147499DE}" srcOrd="2" destOrd="0" parTransId="{C295A6A2-DC31-492F-99DE-B358A738D36A}" sibTransId="{CA697EDE-2832-4D03-B33E-559E374B8D18}"/>
    <dgm:cxn modelId="{ECD6FB8A-820B-43A6-93DF-B8175298E106}" type="presOf" srcId="{5794463A-2D23-49E0-B917-28EDEE4F1909}" destId="{82193C5B-EF5A-41EE-B2EF-AFA5DEDCF12E}" srcOrd="0" destOrd="0" presId="urn:microsoft.com/office/officeart/2005/8/layout/process5"/>
    <dgm:cxn modelId="{31DEFF08-91B7-4AB8-99C8-A5FEB4AF2B76}" type="presOf" srcId="{35952299-1279-4EC8-BD79-F7F0B76FE591}" destId="{8AB41C10-2425-4538-B637-10AFBA0E44F1}" srcOrd="0" destOrd="0" presId="urn:microsoft.com/office/officeart/2005/8/layout/process5"/>
    <dgm:cxn modelId="{F62AB533-FA64-40C3-9775-8779CE156EEE}" type="presOf" srcId="{A5407259-01BA-4A89-AE13-C8DCE76FB407}" destId="{9D32217A-22FA-41E9-8F11-B2FE857DA7F2}" srcOrd="0" destOrd="0" presId="urn:microsoft.com/office/officeart/2005/8/layout/process5"/>
    <dgm:cxn modelId="{F8087041-D62B-49F4-9657-5EC99BC953CC}" type="presOf" srcId="{F38B6467-F538-42B7-8D55-89BF147499DE}" destId="{360E1EA2-CFDC-4FDE-9550-80047C818450}" srcOrd="0" destOrd="0" presId="urn:microsoft.com/office/officeart/2005/8/layout/process5"/>
    <dgm:cxn modelId="{DAF65619-D1C4-451C-8272-9E4229BD8750}" srcId="{5794463A-2D23-49E0-B917-28EDEE4F1909}" destId="{9EBF6241-D09B-4E75-83FE-D99B269C53BF}" srcOrd="3" destOrd="0" parTransId="{A0546132-460C-485C-A2B3-36DCFA873363}" sibTransId="{426FE72B-56C7-454F-9636-682DF4CFFF6E}"/>
    <dgm:cxn modelId="{1F22783C-4763-4D47-A9B7-707BA9581E12}" type="presParOf" srcId="{82193C5B-EF5A-41EE-B2EF-AFA5DEDCF12E}" destId="{8AB41C10-2425-4538-B637-10AFBA0E44F1}" srcOrd="0" destOrd="0" presId="urn:microsoft.com/office/officeart/2005/8/layout/process5"/>
    <dgm:cxn modelId="{79C2856E-F882-4377-83E4-79642230564E}" type="presParOf" srcId="{82193C5B-EF5A-41EE-B2EF-AFA5DEDCF12E}" destId="{BEF21FC7-87A7-41BA-AC9E-B1F13CC09627}" srcOrd="1" destOrd="0" presId="urn:microsoft.com/office/officeart/2005/8/layout/process5"/>
    <dgm:cxn modelId="{0371F7D8-83DE-4112-AC98-4D449DDF3F98}" type="presParOf" srcId="{BEF21FC7-87A7-41BA-AC9E-B1F13CC09627}" destId="{6A1D78EB-972E-4C04-84AC-8E97F33104BB}" srcOrd="0" destOrd="0" presId="urn:microsoft.com/office/officeart/2005/8/layout/process5"/>
    <dgm:cxn modelId="{9134FB9A-5E25-42DF-8320-64FD36CE9DBB}" type="presParOf" srcId="{82193C5B-EF5A-41EE-B2EF-AFA5DEDCF12E}" destId="{9D32217A-22FA-41E9-8F11-B2FE857DA7F2}" srcOrd="2" destOrd="0" presId="urn:microsoft.com/office/officeart/2005/8/layout/process5"/>
    <dgm:cxn modelId="{4CCFB0F9-BC51-481D-AA43-2B7883FD2B5A}" type="presParOf" srcId="{82193C5B-EF5A-41EE-B2EF-AFA5DEDCF12E}" destId="{44CB2305-46CD-410A-9199-6E79B664A280}" srcOrd="3" destOrd="0" presId="urn:microsoft.com/office/officeart/2005/8/layout/process5"/>
    <dgm:cxn modelId="{2CEB35CC-B614-4CEE-9198-C4DA13DC897E}" type="presParOf" srcId="{44CB2305-46CD-410A-9199-6E79B664A280}" destId="{47190B5D-EE39-4B0F-9FDF-B9C28415C473}" srcOrd="0" destOrd="0" presId="urn:microsoft.com/office/officeart/2005/8/layout/process5"/>
    <dgm:cxn modelId="{89B931A5-9CCF-4599-A16D-DF3A1941BA45}" type="presParOf" srcId="{82193C5B-EF5A-41EE-B2EF-AFA5DEDCF12E}" destId="{360E1EA2-CFDC-4FDE-9550-80047C818450}" srcOrd="4" destOrd="0" presId="urn:microsoft.com/office/officeart/2005/8/layout/process5"/>
    <dgm:cxn modelId="{24B1A5A7-CB68-42CA-B686-FCE0CB4B2ACA}" type="presParOf" srcId="{82193C5B-EF5A-41EE-B2EF-AFA5DEDCF12E}" destId="{3FB0B8D6-D073-45D5-AA3E-BCAD62318BA4}" srcOrd="5" destOrd="0" presId="urn:microsoft.com/office/officeart/2005/8/layout/process5"/>
    <dgm:cxn modelId="{90011C96-5797-4DB4-BDF5-27880C74E9B3}" type="presParOf" srcId="{3FB0B8D6-D073-45D5-AA3E-BCAD62318BA4}" destId="{7719D4CA-DA50-46C4-A7D4-7BA47E06B6AB}" srcOrd="0" destOrd="0" presId="urn:microsoft.com/office/officeart/2005/8/layout/process5"/>
    <dgm:cxn modelId="{1D88D1A9-4506-46E4-9537-B4EB712DF16A}" type="presParOf" srcId="{82193C5B-EF5A-41EE-B2EF-AFA5DEDCF12E}" destId="{911531DD-F116-40E1-97EF-A4CC0383D1C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9B257-7F2D-4627-8A9B-1D2B7D255AA2}">
      <dsp:nvSpPr>
        <dsp:cNvPr id="0" name=""/>
        <dsp:cNvSpPr/>
      </dsp:nvSpPr>
      <dsp:spPr>
        <a:xfrm>
          <a:off x="1146657" y="0"/>
          <a:ext cx="9465868" cy="591616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953B4-0BDA-4660-B21D-97D3F64673AD}">
      <dsp:nvSpPr>
        <dsp:cNvPr id="0" name=""/>
        <dsp:cNvSpPr/>
      </dsp:nvSpPr>
      <dsp:spPr>
        <a:xfrm>
          <a:off x="2079045" y="4399262"/>
          <a:ext cx="217714" cy="217714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A2017-5153-4EB7-8B78-C62DC0BC9C35}">
      <dsp:nvSpPr>
        <dsp:cNvPr id="0" name=""/>
        <dsp:cNvSpPr/>
      </dsp:nvSpPr>
      <dsp:spPr>
        <a:xfrm>
          <a:off x="2187903" y="4508120"/>
          <a:ext cx="1240028" cy="1408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63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Uygulama Ekibi oluşturma</a:t>
          </a:r>
          <a:endParaRPr lang="tr-TR" sz="1700" kern="1200" dirty="0"/>
        </a:p>
      </dsp:txBody>
      <dsp:txXfrm>
        <a:off x="2187903" y="4508120"/>
        <a:ext cx="1240028" cy="1408047"/>
      </dsp:txXfrm>
    </dsp:sp>
    <dsp:sp modelId="{E4DD5262-FA0D-48CE-8F27-7F1AAF3EFD7B}">
      <dsp:nvSpPr>
        <dsp:cNvPr id="0" name=""/>
        <dsp:cNvSpPr/>
      </dsp:nvSpPr>
      <dsp:spPr>
        <a:xfrm>
          <a:off x="3257546" y="3266907"/>
          <a:ext cx="340771" cy="34077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68E0A-2CC2-4791-AFB5-D46C5172843D}">
      <dsp:nvSpPr>
        <dsp:cNvPr id="0" name=""/>
        <dsp:cNvSpPr/>
      </dsp:nvSpPr>
      <dsp:spPr>
        <a:xfrm>
          <a:off x="3427931" y="3437293"/>
          <a:ext cx="1571334" cy="2478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568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Okul Koordinatörleri</a:t>
          </a:r>
          <a:endParaRPr lang="tr-T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Okulu kaydetme</a:t>
          </a:r>
          <a:endParaRPr lang="tr-T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Uygulama tarihi belirleme</a:t>
          </a:r>
          <a:endParaRPr lang="tr-T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300" kern="1200" dirty="0" smtClean="0"/>
            <a:t>Katılımcı grubu tanımlama</a:t>
          </a:r>
          <a:endParaRPr lang="tr-TR" sz="1300" kern="1200" dirty="0"/>
        </a:p>
      </dsp:txBody>
      <dsp:txXfrm>
        <a:off x="3427931" y="3437293"/>
        <a:ext cx="1571334" cy="2478874"/>
      </dsp:txXfrm>
    </dsp:sp>
    <dsp:sp modelId="{A63786C5-A302-489A-BA9B-76110E698F9F}">
      <dsp:nvSpPr>
        <dsp:cNvPr id="0" name=""/>
        <dsp:cNvSpPr/>
      </dsp:nvSpPr>
      <dsp:spPr>
        <a:xfrm>
          <a:off x="4772085" y="2364100"/>
          <a:ext cx="454361" cy="454361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C2AC5-7F34-4A7B-9854-B886E7BF027C}">
      <dsp:nvSpPr>
        <dsp:cNvPr id="0" name=""/>
        <dsp:cNvSpPr/>
      </dsp:nvSpPr>
      <dsp:spPr>
        <a:xfrm>
          <a:off x="4999266" y="2591281"/>
          <a:ext cx="1826912" cy="332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75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Uygulama için anketi uyarlama</a:t>
          </a:r>
          <a:endParaRPr lang="tr-TR" sz="1700" kern="1200" dirty="0"/>
        </a:p>
      </dsp:txBody>
      <dsp:txXfrm>
        <a:off x="4999266" y="2591281"/>
        <a:ext cx="1826912" cy="3324886"/>
      </dsp:txXfrm>
    </dsp:sp>
    <dsp:sp modelId="{6B1F8E9B-BA49-400B-ADDB-44A46153428F}">
      <dsp:nvSpPr>
        <dsp:cNvPr id="0" name=""/>
        <dsp:cNvSpPr/>
      </dsp:nvSpPr>
      <dsp:spPr>
        <a:xfrm>
          <a:off x="6532736" y="1658893"/>
          <a:ext cx="586883" cy="58688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F5C5A-FE0C-4B97-B652-63979A8690EB}">
      <dsp:nvSpPr>
        <dsp:cNvPr id="0" name=""/>
        <dsp:cNvSpPr/>
      </dsp:nvSpPr>
      <dsp:spPr>
        <a:xfrm>
          <a:off x="6826178" y="1952335"/>
          <a:ext cx="1893173" cy="3963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978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Okul yönetimi, öğretmen ve öğrencilerin SELFIE uygulaması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 dirty="0"/>
        </a:p>
      </dsp:txBody>
      <dsp:txXfrm>
        <a:off x="6826178" y="1952335"/>
        <a:ext cx="1893173" cy="3963832"/>
      </dsp:txXfrm>
    </dsp:sp>
    <dsp:sp modelId="{D2194BFA-ABEC-48AD-B4CB-7FD63427A3EC}">
      <dsp:nvSpPr>
        <dsp:cNvPr id="0" name=""/>
        <dsp:cNvSpPr/>
      </dsp:nvSpPr>
      <dsp:spPr>
        <a:xfrm>
          <a:off x="8345450" y="1187966"/>
          <a:ext cx="747803" cy="747803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81389-8869-44AA-B582-9308D9D1F14A}">
      <dsp:nvSpPr>
        <dsp:cNvPr id="0" name=""/>
        <dsp:cNvSpPr/>
      </dsp:nvSpPr>
      <dsp:spPr>
        <a:xfrm>
          <a:off x="8719352" y="1561868"/>
          <a:ext cx="1893173" cy="4354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246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Uygulamanın tamamlanması ile etkileşimli raporun oluşması</a:t>
          </a:r>
          <a:endParaRPr lang="tr-TR" sz="1700" kern="1200" dirty="0"/>
        </a:p>
      </dsp:txBody>
      <dsp:txXfrm>
        <a:off x="8719352" y="1561868"/>
        <a:ext cx="1893173" cy="4354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41C10-2425-4538-B637-10AFBA0E44F1}">
      <dsp:nvSpPr>
        <dsp:cNvPr id="0" name=""/>
        <dsp:cNvSpPr/>
      </dsp:nvSpPr>
      <dsp:spPr>
        <a:xfrm>
          <a:off x="964" y="440645"/>
          <a:ext cx="2057654" cy="123459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İl Koordinatörleri</a:t>
          </a:r>
          <a:endParaRPr lang="tr-TR" sz="2300" kern="1200" dirty="0"/>
        </a:p>
      </dsp:txBody>
      <dsp:txXfrm>
        <a:off x="37124" y="476805"/>
        <a:ext cx="1985334" cy="1162272"/>
      </dsp:txXfrm>
    </dsp:sp>
    <dsp:sp modelId="{BEF21FC7-87A7-41BA-AC9E-B1F13CC09627}">
      <dsp:nvSpPr>
        <dsp:cNvPr id="0" name=""/>
        <dsp:cNvSpPr/>
      </dsp:nvSpPr>
      <dsp:spPr>
        <a:xfrm>
          <a:off x="2239692" y="802792"/>
          <a:ext cx="436222" cy="510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>
        <a:off x="2239692" y="904852"/>
        <a:ext cx="305355" cy="306178"/>
      </dsp:txXfrm>
    </dsp:sp>
    <dsp:sp modelId="{9D32217A-22FA-41E9-8F11-B2FE857DA7F2}">
      <dsp:nvSpPr>
        <dsp:cNvPr id="0" name=""/>
        <dsp:cNvSpPr/>
      </dsp:nvSpPr>
      <dsp:spPr>
        <a:xfrm>
          <a:off x="2881680" y="440645"/>
          <a:ext cx="2057654" cy="123459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Okul Koordinatörleri</a:t>
          </a:r>
          <a:endParaRPr lang="tr-TR" sz="2300" kern="1200" dirty="0"/>
        </a:p>
      </dsp:txBody>
      <dsp:txXfrm>
        <a:off x="2917840" y="476805"/>
        <a:ext cx="1985334" cy="1162272"/>
      </dsp:txXfrm>
    </dsp:sp>
    <dsp:sp modelId="{44CB2305-46CD-410A-9199-6E79B664A280}">
      <dsp:nvSpPr>
        <dsp:cNvPr id="0" name=""/>
        <dsp:cNvSpPr/>
      </dsp:nvSpPr>
      <dsp:spPr>
        <a:xfrm rot="5400000">
          <a:off x="3692396" y="1819273"/>
          <a:ext cx="436222" cy="510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07713"/>
            <a:satOff val="-4436"/>
            <a:lumOff val="165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 rot="-5400000">
        <a:off x="3757419" y="1856311"/>
        <a:ext cx="306178" cy="305355"/>
      </dsp:txXfrm>
    </dsp:sp>
    <dsp:sp modelId="{360E1EA2-CFDC-4FDE-9550-80047C818450}">
      <dsp:nvSpPr>
        <dsp:cNvPr id="0" name=""/>
        <dsp:cNvSpPr/>
      </dsp:nvSpPr>
      <dsp:spPr>
        <a:xfrm>
          <a:off x="2881680" y="2498299"/>
          <a:ext cx="2057654" cy="123459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Öğretmenler</a:t>
          </a:r>
          <a:endParaRPr lang="tr-TR" sz="2300" kern="1200" dirty="0"/>
        </a:p>
      </dsp:txBody>
      <dsp:txXfrm>
        <a:off x="2917840" y="2534459"/>
        <a:ext cx="1985334" cy="1162272"/>
      </dsp:txXfrm>
    </dsp:sp>
    <dsp:sp modelId="{3FB0B8D6-D073-45D5-AA3E-BCAD62318BA4}">
      <dsp:nvSpPr>
        <dsp:cNvPr id="0" name=""/>
        <dsp:cNvSpPr/>
      </dsp:nvSpPr>
      <dsp:spPr>
        <a:xfrm rot="10800000">
          <a:off x="2264384" y="2860446"/>
          <a:ext cx="436222" cy="510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/>
        </a:p>
      </dsp:txBody>
      <dsp:txXfrm rot="10800000">
        <a:off x="2395251" y="2962506"/>
        <a:ext cx="305355" cy="306178"/>
      </dsp:txXfrm>
    </dsp:sp>
    <dsp:sp modelId="{911531DD-F116-40E1-97EF-A4CC0383D1C6}">
      <dsp:nvSpPr>
        <dsp:cNvPr id="0" name=""/>
        <dsp:cNvSpPr/>
      </dsp:nvSpPr>
      <dsp:spPr>
        <a:xfrm>
          <a:off x="964" y="2498299"/>
          <a:ext cx="2057654" cy="1234592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Öğrenciler</a:t>
          </a:r>
          <a:endParaRPr lang="tr-TR" sz="2300" kern="1200" dirty="0"/>
        </a:p>
      </dsp:txBody>
      <dsp:txXfrm>
        <a:off x="37124" y="2534459"/>
        <a:ext cx="1985334" cy="1162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E335-C42E-4E7C-8CBC-06EB676F8098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52F-7D62-41A6-97BE-B162A9770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795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E335-C42E-4E7C-8CBC-06EB676F8098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52F-7D62-41A6-97BE-B162A9770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32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E335-C42E-4E7C-8CBC-06EB676F8098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52F-7D62-41A6-97BE-B162A9770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73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E335-C42E-4E7C-8CBC-06EB676F8098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52F-7D62-41A6-97BE-B162A9770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65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E335-C42E-4E7C-8CBC-06EB676F8098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52F-7D62-41A6-97BE-B162A9770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25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E335-C42E-4E7C-8CBC-06EB676F8098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52F-7D62-41A6-97BE-B162A9770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294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E335-C42E-4E7C-8CBC-06EB676F8098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52F-7D62-41A6-97BE-B162A9770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010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E335-C42E-4E7C-8CBC-06EB676F8098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52F-7D62-41A6-97BE-B162A9770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066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E335-C42E-4E7C-8CBC-06EB676F8098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52F-7D62-41A6-97BE-B162A9770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14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E335-C42E-4E7C-8CBC-06EB676F8098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52F-7D62-41A6-97BE-B162A9770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68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EE335-C42E-4E7C-8CBC-06EB676F8098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252F-7D62-41A6-97BE-B162A9770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25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EE335-C42E-4E7C-8CBC-06EB676F8098}" type="datetimeFigureOut">
              <a:rPr lang="tr-TR" smtClean="0"/>
              <a:t>18.03.2019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C252F-7D62-41A6-97BE-B162A97709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64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ducation/schools-go-digita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36" y="5337619"/>
            <a:ext cx="1865501" cy="104965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68096" y="3273552"/>
            <a:ext cx="105430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Okullar için öz-düşünüm </a:t>
            </a:r>
            <a:r>
              <a:rPr lang="tr-T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aracı</a:t>
            </a:r>
          </a:p>
          <a:p>
            <a:pPr algn="ctr"/>
            <a:endParaRPr lang="tr-TR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buClr>
                <a:schemeClr val="hlink"/>
              </a:buClr>
              <a:buSzPts val="2800"/>
            </a:pPr>
            <a:r>
              <a:rPr lang="en-GB" sz="20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https://ec.europa.eu/education/schools-go-digital</a:t>
            </a:r>
            <a:r>
              <a:rPr lang="en-GB" sz="2000" dirty="0">
                <a:solidFill>
                  <a:srgbClr val="00A1D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en-GB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Clr>
                <a:srgbClr val="00A1D2"/>
              </a:buClr>
              <a:buSzPts val="1800"/>
            </a:pPr>
            <a:r>
              <a:rPr lang="en-GB" sz="2000" dirty="0">
                <a:solidFill>
                  <a:srgbClr val="00A1D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en-GB"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endParaRPr 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837" y="5337619"/>
            <a:ext cx="2066419" cy="965235"/>
          </a:xfrm>
          <a:prstGeom prst="rect">
            <a:avLst/>
          </a:prstGeom>
        </p:spPr>
      </p:pic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11848"/>
            <a:ext cx="95250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1;p43"/>
          <p:cNvSpPr txBox="1">
            <a:spLocks noGrp="1"/>
          </p:cNvSpPr>
          <p:nvPr>
            <p:ph idx="1"/>
          </p:nvPr>
        </p:nvSpPr>
        <p:spPr>
          <a:xfrm>
            <a:off x="768796" y="1249552"/>
            <a:ext cx="4790755" cy="358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ts val="3600"/>
            </a:pPr>
            <a:r>
              <a:rPr lang="tr-TR" sz="2000" dirty="0" smtClean="0">
                <a:solidFill>
                  <a:srgbClr val="002060"/>
                </a:solidFill>
              </a:rPr>
              <a:t>En fazla </a:t>
            </a:r>
            <a:r>
              <a:rPr lang="tr-T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tane</a:t>
            </a:r>
            <a:r>
              <a:rPr lang="tr-TR" sz="2000" dirty="0" smtClean="0">
                <a:solidFill>
                  <a:srgbClr val="002060"/>
                </a:solidFill>
              </a:rPr>
              <a:t> olmak üzere özelleştirilmiş sorular eklenebilir 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  <a:buSzPts val="3600"/>
              <a:buNone/>
            </a:pPr>
            <a:endParaRPr lang="tr-TR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SzPts val="3600"/>
            </a:pPr>
            <a:r>
              <a:rPr lang="tr-TR" sz="2000" dirty="0">
                <a:solidFill>
                  <a:srgbClr val="002060"/>
                </a:solidFill>
              </a:rPr>
              <a:t>Örneğin bir okul temel robotik öğretimi dersi veriyorsa bu konu ile ilgili bir soru ekleyebilir. </a:t>
            </a:r>
            <a:br>
              <a:rPr lang="tr-TR" sz="2000" dirty="0">
                <a:solidFill>
                  <a:srgbClr val="002060"/>
                </a:solidFill>
              </a:rPr>
            </a:br>
            <a:endParaRPr lang="tr-TR" sz="20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SzPts val="3600"/>
            </a:pPr>
            <a:r>
              <a:rPr lang="tr-TR" sz="2000" dirty="0">
                <a:solidFill>
                  <a:srgbClr val="002060"/>
                </a:solidFill>
              </a:rPr>
              <a:t>Ya da internet güvenliği ile ilgili bir üniteleri varsa bununla alakalı sorular sorabilir</a:t>
            </a:r>
            <a:r>
              <a:rPr lang="tr-TR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  <a:buSzPts val="3600"/>
              <a:buNone/>
            </a:pPr>
            <a:endParaRPr lang="tr-TR" sz="20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SzPts val="3600"/>
            </a:pPr>
            <a:r>
              <a:rPr lang="tr-TR" sz="2000" dirty="0" smtClean="0">
                <a:solidFill>
                  <a:srgbClr val="002060"/>
                </a:solidFill>
              </a:rPr>
              <a:t>Katılım için isim vermenize gerek yok.</a:t>
            </a:r>
            <a:endParaRPr lang="tr-TR" sz="2000" dirty="0">
              <a:solidFill>
                <a:srgbClr val="002060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dirty="0">
              <a:solidFill>
                <a:srgbClr val="00206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837" y="421653"/>
            <a:ext cx="5366920" cy="506474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  <p:sp>
        <p:nvSpPr>
          <p:cNvPr id="8" name="Google Shape;281;p47"/>
          <p:cNvSpPr txBox="1">
            <a:spLocks/>
          </p:cNvSpPr>
          <p:nvPr/>
        </p:nvSpPr>
        <p:spPr>
          <a:xfrm>
            <a:off x="1151637" y="2332736"/>
            <a:ext cx="3417303" cy="1993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002060"/>
              </a:buClr>
              <a:buSzPts val="3600"/>
            </a:pPr>
            <a:r>
              <a:rPr lang="tr-TR" dirty="0" smtClean="0">
                <a:solidFill>
                  <a:srgbClr val="002060"/>
                </a:solidFill>
              </a:rPr>
              <a:t>Tüm cihaz ve işletim sistemleriyle uyumludur </a:t>
            </a:r>
            <a:r>
              <a:rPr lang="tr-TR" dirty="0">
                <a:solidFill>
                  <a:srgbClr val="002060"/>
                </a:solidFill>
              </a:rPr>
              <a:t>.</a:t>
            </a:r>
            <a:endParaRPr lang="tr-TR" dirty="0" smtClean="0">
              <a:solidFill>
                <a:srgbClr val="002060"/>
              </a:solidFill>
            </a:endParaRPr>
          </a:p>
        </p:txBody>
      </p:sp>
      <p:pic>
        <p:nvPicPr>
          <p:cNvPr id="10" name="Google Shape;282;p47"/>
          <p:cNvPicPr preferRelativeResize="0"/>
          <p:nvPr/>
        </p:nvPicPr>
        <p:blipFill rotWithShape="1">
          <a:blip r:embed="rId4">
            <a:alphaModFix/>
          </a:blip>
          <a:srcRect l="27914" t="16664" r="27150" b="22225"/>
          <a:stretch/>
        </p:blipFill>
        <p:spPr>
          <a:xfrm>
            <a:off x="5980176" y="1051922"/>
            <a:ext cx="4747399" cy="4350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0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443728" cy="1429639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rgbClr val="002060"/>
                </a:solidFill>
              </a:rPr>
              <a:t>Okula özel </a:t>
            </a:r>
            <a:r>
              <a:rPr lang="tr-TR" dirty="0" smtClean="0">
                <a:solidFill>
                  <a:srgbClr val="002060"/>
                </a:solidFill>
              </a:rPr>
              <a:t>hazırlanmış etkileşimli rapor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Katılımcılar için sertifika</a:t>
            </a:r>
            <a:endParaRPr lang="tr-TR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03" y="484632"/>
            <a:ext cx="3990398" cy="4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3688080" cy="2206879"/>
          </a:xfrm>
        </p:spPr>
        <p:txBody>
          <a:bodyPr>
            <a:normAutofit fontScale="77500" lnSpcReduction="20000"/>
          </a:bodyPr>
          <a:lstStyle/>
          <a:p>
            <a:r>
              <a:rPr lang="tr-TR" dirty="0">
                <a:solidFill>
                  <a:srgbClr val="002060"/>
                </a:solidFill>
              </a:rPr>
              <a:t>Sonuçlara </a:t>
            </a:r>
            <a:r>
              <a:rPr 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 </a:t>
            </a:r>
            <a: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bakış</a:t>
            </a:r>
          </a:p>
          <a:p>
            <a:pPr marL="0" indent="0">
              <a:buNone/>
            </a:pPr>
            <a:r>
              <a:rPr lang="tr-TR" dirty="0">
                <a:solidFill>
                  <a:srgbClr val="002060"/>
                </a:solidFill>
              </a:rPr>
              <a:t/>
            </a:r>
            <a:br>
              <a:rPr lang="tr-TR" dirty="0">
                <a:solidFill>
                  <a:srgbClr val="002060"/>
                </a:solidFill>
              </a:rPr>
            </a:br>
            <a:endParaRPr lang="tr-TR" dirty="0">
              <a:solidFill>
                <a:srgbClr val="002060"/>
              </a:solidFill>
            </a:endParaRPr>
          </a:p>
          <a:p>
            <a:r>
              <a:rPr lang="tr-TR" dirty="0">
                <a:solidFill>
                  <a:srgbClr val="002060"/>
                </a:solidFill>
              </a:rPr>
              <a:t>O</a:t>
            </a:r>
            <a:r>
              <a:rPr lang="tr-TR" dirty="0" smtClean="0">
                <a:solidFill>
                  <a:srgbClr val="002060"/>
                </a:solidFill>
              </a:rPr>
              <a:t>kulun eğitim öğretimde dijital </a:t>
            </a:r>
            <a:r>
              <a:rPr lang="tr-TR" dirty="0">
                <a:solidFill>
                  <a:srgbClr val="002060"/>
                </a:solidFill>
              </a:rPr>
              <a:t>teknoloji kullanımının zayıf ve güçlü noktalarının bir </a:t>
            </a:r>
            <a:r>
              <a:rPr lang="tr-TR" dirty="0" smtClean="0">
                <a:solidFill>
                  <a:srgbClr val="002060"/>
                </a:solidFill>
              </a:rPr>
              <a:t>fotoğrafı </a:t>
            </a:r>
            <a:r>
              <a:rPr lang="tr-TR" dirty="0">
                <a:solidFill>
                  <a:srgbClr val="002060"/>
                </a:solidFill>
              </a:rPr>
              <a:t>(‘SELFIE’).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71" y="597056"/>
            <a:ext cx="5043577" cy="466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4464" y="3897407"/>
            <a:ext cx="3340608" cy="1186657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Sonuçlara sadece okul erişebilir.</a:t>
            </a:r>
          </a:p>
          <a:p>
            <a:pPr marL="0" indent="0"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  <p:grpSp>
        <p:nvGrpSpPr>
          <p:cNvPr id="7" name="Google Shape;211;p39"/>
          <p:cNvGrpSpPr/>
          <p:nvPr/>
        </p:nvGrpSpPr>
        <p:grpSpPr>
          <a:xfrm>
            <a:off x="664464" y="923543"/>
            <a:ext cx="3523488" cy="2571528"/>
            <a:chOff x="8067824" y="532903"/>
            <a:chExt cx="3633078" cy="2485765"/>
          </a:xfrm>
        </p:grpSpPr>
        <p:pic>
          <p:nvPicPr>
            <p:cNvPr id="8" name="Google Shape;212;p39"/>
            <p:cNvPicPr preferRelativeResize="0"/>
            <p:nvPr/>
          </p:nvPicPr>
          <p:blipFill rotWithShape="1">
            <a:blip r:embed="rId4">
              <a:alphaModFix/>
            </a:blip>
            <a:srcRect t="40522"/>
            <a:stretch/>
          </p:blipFill>
          <p:spPr>
            <a:xfrm>
              <a:off x="8067824" y="1102945"/>
              <a:ext cx="3633078" cy="1915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3;p39"/>
            <p:cNvPicPr preferRelativeResize="0"/>
            <p:nvPr/>
          </p:nvPicPr>
          <p:blipFill rotWithShape="1">
            <a:blip r:embed="rId4">
              <a:alphaModFix/>
            </a:blip>
            <a:srcRect r="61575" b="49387"/>
            <a:stretch/>
          </p:blipFill>
          <p:spPr>
            <a:xfrm>
              <a:off x="8414889" y="532903"/>
              <a:ext cx="1105772" cy="12912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Google Shape;337;p54"/>
          <p:cNvPicPr preferRelativeResize="0"/>
          <p:nvPr/>
        </p:nvPicPr>
        <p:blipFill rotWithShape="1">
          <a:blip r:embed="rId5">
            <a:alphaModFix/>
          </a:blip>
          <a:srcRect l="22593" t="11851" r="22593" b="12223"/>
          <a:stretch/>
        </p:blipFill>
        <p:spPr>
          <a:xfrm>
            <a:off x="9015984" y="1170168"/>
            <a:ext cx="2414016" cy="217833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Dikdörtgen 10"/>
          <p:cNvSpPr/>
          <p:nvPr/>
        </p:nvSpPr>
        <p:spPr>
          <a:xfrm>
            <a:off x="9015984" y="3978102"/>
            <a:ext cx="2889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2060"/>
                </a:solidFill>
              </a:rPr>
              <a:t>Zaman içindeki ilerlemenin </a:t>
            </a:r>
            <a:r>
              <a:rPr lang="tr-TR" sz="2400" dirty="0" smtClean="0">
                <a:solidFill>
                  <a:srgbClr val="002060"/>
                </a:solidFill>
              </a:rPr>
              <a:t>izlenmesi</a:t>
            </a:r>
          </a:p>
        </p:txBody>
      </p:sp>
      <p:pic>
        <p:nvPicPr>
          <p:cNvPr id="12" name="Google Shape;330;p53"/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04829" y="923543"/>
            <a:ext cx="3182112" cy="31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İçerik Yer Tutucusu 2"/>
          <p:cNvSpPr txBox="1">
            <a:spLocks/>
          </p:cNvSpPr>
          <p:nvPr/>
        </p:nvSpPr>
        <p:spPr>
          <a:xfrm>
            <a:off x="4345748" y="4030903"/>
            <a:ext cx="3947859" cy="1254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rgbClr val="002060"/>
                </a:solidFill>
              </a:rPr>
              <a:t>Okulların bir eylem planı oluşturmasına ve öncelikleri belirlemesine yardımcı olur.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15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960120" y="1737361"/>
            <a:ext cx="73792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smtClean="0">
                <a:solidFill>
                  <a:srgbClr val="002060"/>
                </a:solidFill>
              </a:rPr>
              <a:t>İstatistiki hesaplamalar için her kademeden eşit </a:t>
            </a:r>
            <a:r>
              <a:rPr lang="tr-TR" sz="4000" dirty="0">
                <a:solidFill>
                  <a:srgbClr val="002060"/>
                </a:solidFill>
              </a:rPr>
              <a:t>sayıda öğrenci/sınıf olması tavsiye edilmektedir.</a:t>
            </a:r>
            <a:br>
              <a:rPr lang="tr-TR" sz="4000" dirty="0">
                <a:solidFill>
                  <a:srgbClr val="002060"/>
                </a:solidFill>
              </a:rPr>
            </a:br>
            <a:r>
              <a:rPr lang="tr-TR" dirty="0">
                <a:solidFill>
                  <a:srgbClr val="002060"/>
                </a:solidFill>
              </a:rPr>
              <a:t/>
            </a:r>
            <a:br>
              <a:rPr lang="tr-TR" dirty="0">
                <a:solidFill>
                  <a:srgbClr val="002060"/>
                </a:solidFill>
              </a:rPr>
            </a:br>
            <a:endParaRPr lang="tr-TR" dirty="0"/>
          </a:p>
        </p:txBody>
      </p:sp>
      <p:pic>
        <p:nvPicPr>
          <p:cNvPr id="1026" name="Picture 2" descr="Image result for mavi Ã¼nl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416" y="1518985"/>
            <a:ext cx="2742120" cy="27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1040" y="593989"/>
            <a:ext cx="10515600" cy="79616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Yöneticileri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11539"/>
              </p:ext>
            </p:extLst>
          </p:nvPr>
        </p:nvGraphicFramePr>
        <p:xfrm>
          <a:off x="701040" y="1847090"/>
          <a:ext cx="10939272" cy="3182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9636">
                  <a:extLst>
                    <a:ext uri="{9D8B030D-6E8A-4147-A177-3AD203B41FA5}">
                      <a16:colId xmlns:a16="http://schemas.microsoft.com/office/drawing/2014/main" val="503644892"/>
                    </a:ext>
                  </a:extLst>
                </a:gridCol>
                <a:gridCol w="5469636">
                  <a:extLst>
                    <a:ext uri="{9D8B030D-6E8A-4147-A177-3AD203B41FA5}">
                      <a16:colId xmlns:a16="http://schemas.microsoft.com/office/drawing/2014/main" val="1534780519"/>
                    </a:ext>
                  </a:extLst>
                </a:gridCol>
              </a:tblGrid>
              <a:tr h="356614">
                <a:tc>
                  <a:txBody>
                    <a:bodyPr/>
                    <a:lstStyle/>
                    <a:p>
                      <a:r>
                        <a:rPr lang="tr-TR" dirty="0" smtClean="0"/>
                        <a:t>Her eğitim kademesi için uygun okul idarecilerinin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Minimum katılımcı oranı yüzdesi 	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954216"/>
                  </a:ext>
                </a:extLst>
              </a:tr>
              <a:tr h="635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u="none" strike="noStrike" kern="1200" baseline="0" dirty="0" smtClean="0"/>
                        <a:t>En fazla 5 okul idarecisi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80%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27490"/>
                  </a:ext>
                </a:extLst>
              </a:tr>
              <a:tr h="6355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6-10 okul idarecisi 	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70%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118261"/>
                  </a:ext>
                </a:extLst>
              </a:tr>
              <a:tr h="635573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11-30 okul idarecisi 	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60%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59536"/>
                  </a:ext>
                </a:extLst>
              </a:tr>
              <a:tr h="635573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30'dan fazla okul idarecisi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50%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220001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Öğretmenler: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240610"/>
              </p:ext>
            </p:extLst>
          </p:nvPr>
        </p:nvGraphicFramePr>
        <p:xfrm>
          <a:off x="838200" y="1825625"/>
          <a:ext cx="10515600" cy="35763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60371867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80515106"/>
                    </a:ext>
                  </a:extLst>
                </a:gridCol>
              </a:tblGrid>
              <a:tr h="556788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Her eğitim kademesi için uygun olan öğretmen sayısı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Minimum katılımcı oranı yüzdesi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291683"/>
                  </a:ext>
                </a:extLst>
              </a:tr>
              <a:tr h="431367">
                <a:tc>
                  <a:txBody>
                    <a:bodyPr/>
                    <a:lstStyle/>
                    <a:p>
                      <a:r>
                        <a:rPr lang="sv-SE" sz="1800" u="none" strike="noStrike" kern="1200" baseline="0" dirty="0" smtClean="0"/>
                        <a:t>En fazla 10 öğretmen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u="none" strike="noStrike" kern="1200" baseline="0" dirty="0" smtClean="0"/>
                        <a:t>80%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810439"/>
                  </a:ext>
                </a:extLst>
              </a:tr>
              <a:tr h="431367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11-30 öğretmen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60%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362320"/>
                  </a:ext>
                </a:extLst>
              </a:tr>
              <a:tr h="431367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31-45 öğretmen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50%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006178"/>
                  </a:ext>
                </a:extLst>
              </a:tr>
              <a:tr h="431367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46-125 öğretmen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33% 	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183088"/>
                  </a:ext>
                </a:extLst>
              </a:tr>
              <a:tr h="431367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126-200 öğretmen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25%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54633"/>
                  </a:ext>
                </a:extLst>
              </a:tr>
              <a:tr h="431367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201-500 öğretmen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20%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887943"/>
                  </a:ext>
                </a:extLst>
              </a:tr>
              <a:tr h="431367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500'den fazla öğretmen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10%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966637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Öğrenciler: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719073"/>
              </p:ext>
            </p:extLst>
          </p:nvPr>
        </p:nvGraphicFramePr>
        <p:xfrm>
          <a:off x="838200" y="1862201"/>
          <a:ext cx="10515600" cy="32359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95044333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66684405"/>
                    </a:ext>
                  </a:extLst>
                </a:gridCol>
              </a:tblGrid>
              <a:tr h="478663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Her eğitim kademesi için uygun olan öğrenci sayısı	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Minimum katılımcı oranı yüzdesi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655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En fazla 50 öğrenci 		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60%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05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51-150 öğrenci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u="none" strike="noStrike" kern="1200" baseline="0" dirty="0" smtClean="0"/>
                        <a:t>50%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538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151-250 öğrenci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40%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69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251-500 öğrenci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30%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509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501-750 öğrenci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25%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40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751-1000 öğrenci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20%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448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1000'den fazla öğrenci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u="none" strike="noStrike" kern="1200" baseline="0" dirty="0" smtClean="0"/>
                        <a:t>10% </a:t>
                      </a:r>
                      <a:endParaRPr lang="tr-T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1269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936" y="82487"/>
            <a:ext cx="4514088" cy="1325563"/>
          </a:xfrm>
        </p:spPr>
        <p:txBody>
          <a:bodyPr/>
          <a:lstStyle/>
          <a:p>
            <a:r>
              <a:rPr lang="tr-TR" b="1" dirty="0" smtClean="0">
                <a:solidFill>
                  <a:schemeClr val="bg1">
                    <a:lumMod val="50000"/>
                  </a:schemeClr>
                </a:solidFill>
              </a:rPr>
              <a:t>Uygulama Planı</a:t>
            </a:r>
            <a:endParaRPr lang="tr-T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Google Shape;346;p5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1D2"/>
              </a:buClr>
              <a:buSzPts val="1800"/>
              <a:buFont typeface="Verdana"/>
              <a:buNone/>
            </a:pPr>
            <a:r>
              <a:rPr lang="en-GB" sz="1800" b="0" i="0" u="none" strike="noStrike" cap="none" dirty="0" smtClean="0">
                <a:solidFill>
                  <a:srgbClr val="00A1D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24" y="1194854"/>
            <a:ext cx="7916608" cy="52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8640" y="1499616"/>
            <a:ext cx="10805160" cy="467734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SELFIE Nedir?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Kapsamı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Uygulama Esasları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Uygulama Planı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Soru ve Cevaplar</a:t>
            </a:r>
            <a:endParaRPr lang="tr-T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548640" y="365125"/>
            <a:ext cx="10805160" cy="951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chemeClr val="tx2"/>
                </a:solidFill>
              </a:rPr>
              <a:t>Sunum İçeriği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054110"/>
              </p:ext>
            </p:extLst>
          </p:nvPr>
        </p:nvGraphicFramePr>
        <p:xfrm>
          <a:off x="210312" y="576072"/>
          <a:ext cx="11759184" cy="591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Unvan 1"/>
          <p:cNvSpPr txBox="1">
            <a:spLocks/>
          </p:cNvSpPr>
          <p:nvPr/>
        </p:nvSpPr>
        <p:spPr>
          <a:xfrm>
            <a:off x="346073" y="298069"/>
            <a:ext cx="10975848" cy="982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SELFIE </a:t>
            </a:r>
            <a:r>
              <a:rPr lang="tr-T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Pilotlama</a:t>
            </a:r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Süreci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17" y="5833872"/>
            <a:ext cx="1601080" cy="90087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3998" y="5833872"/>
            <a:ext cx="1747902" cy="8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7072" y="148062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Sizden beklediklerimiz…</a:t>
            </a:r>
            <a:endParaRPr lang="tr-T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/>
          </p:nvPr>
        </p:nvGraphicFramePr>
        <p:xfrm>
          <a:off x="756537" y="1228442"/>
          <a:ext cx="4940300" cy="417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oogle Shape;301;p49"/>
          <p:cNvPicPr preferRelativeResize="0"/>
          <p:nvPr/>
        </p:nvPicPr>
        <p:blipFill rotWithShape="1">
          <a:blip r:embed="rId7">
            <a:alphaModFix/>
          </a:blip>
          <a:srcRect l="44988" t="20473" r="36304" b="39414"/>
          <a:stretch/>
        </p:blipFill>
        <p:spPr>
          <a:xfrm>
            <a:off x="9107424" y="685800"/>
            <a:ext cx="1560576" cy="235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00;p49"/>
          <p:cNvPicPr preferRelativeResize="0"/>
          <p:nvPr/>
        </p:nvPicPr>
        <p:blipFill rotWithShape="1">
          <a:blip r:embed="rId8">
            <a:alphaModFix/>
          </a:blip>
          <a:srcRect l="3333" t="15555" r="31941" b="16666"/>
          <a:stretch/>
        </p:blipFill>
        <p:spPr>
          <a:xfrm>
            <a:off x="8334756" y="3239923"/>
            <a:ext cx="3105912" cy="2162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48712" y="2385949"/>
            <a:ext cx="6797040" cy="1325563"/>
          </a:xfrm>
        </p:spPr>
        <p:txBody>
          <a:bodyPr>
            <a:noAutofit/>
          </a:bodyPr>
          <a:lstStyle/>
          <a:p>
            <a:r>
              <a:rPr lang="tr-TR" sz="9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 - Cevap</a:t>
            </a:r>
            <a:endParaRPr lang="tr-TR" sz="9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SELFIE Nedir?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Google Shape;20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61177">
            <a:off x="8203266" y="638282"/>
            <a:ext cx="2513320" cy="545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047757" y="1892114"/>
            <a:ext cx="613942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002060"/>
                </a:solidFill>
              </a:rPr>
              <a:t>Temel amaç: Dijital </a:t>
            </a:r>
            <a:r>
              <a:rPr lang="tr-TR" sz="2400" dirty="0">
                <a:solidFill>
                  <a:srgbClr val="002060"/>
                </a:solidFill>
              </a:rPr>
              <a:t>teknoloji kullanımını </a:t>
            </a:r>
            <a:r>
              <a:rPr lang="tr-TR" sz="2400" dirty="0" smtClean="0">
                <a:solidFill>
                  <a:srgbClr val="002060"/>
                </a:solidFill>
              </a:rPr>
              <a:t>destekleme</a:t>
            </a:r>
          </a:p>
          <a:p>
            <a:endParaRPr lang="tr-TR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002060"/>
                </a:solidFill>
              </a:rPr>
              <a:t>Avrupa </a:t>
            </a:r>
            <a:r>
              <a:rPr lang="tr-TR" sz="2400" dirty="0">
                <a:solidFill>
                  <a:srgbClr val="002060"/>
                </a:solidFill>
              </a:rPr>
              <a:t>Komisyonu tarafından </a:t>
            </a:r>
            <a:r>
              <a:rPr lang="tr-TR" sz="2400" dirty="0" smtClean="0">
                <a:solidFill>
                  <a:srgbClr val="002060"/>
                </a:solidFill>
              </a:rPr>
              <a:t>geliştirildi.</a:t>
            </a:r>
          </a:p>
          <a:p>
            <a:endParaRPr lang="tr-TR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2060"/>
                </a:solidFill>
              </a:rPr>
              <a:t>Okullara yönelik çevrimiçi ve ücretsiz bir </a:t>
            </a:r>
            <a:r>
              <a:rPr lang="tr-T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öz-düşünüm aracıdır.</a:t>
            </a:r>
          </a:p>
        </p:txBody>
      </p:sp>
    </p:spTree>
    <p:extLst>
      <p:ext uri="{BB962C8B-B14F-4D97-AF65-F5344CB8AC3E}">
        <p14:creationId xmlns:p14="http://schemas.microsoft.com/office/powerpoint/2010/main" val="29165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3272" y="4727448"/>
            <a:ext cx="10559097" cy="533510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farklı alan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68" y="358047"/>
            <a:ext cx="7746016" cy="414395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37616" y="259810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chemeClr val="tx2"/>
                </a:solidFill>
              </a:rPr>
              <a:t>SELFIE Nedir</a:t>
            </a:r>
            <a:endParaRPr lang="tr-TR" b="1" dirty="0">
              <a:solidFill>
                <a:schemeClr val="tx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9224" y="1690688"/>
            <a:ext cx="6720840" cy="3711291"/>
          </a:xfrm>
        </p:spPr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İsimsiz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smtClean="0">
                <a:solidFill>
                  <a:srgbClr val="002060"/>
                </a:solidFill>
              </a:rPr>
              <a:t>ve g</a:t>
            </a:r>
            <a:r>
              <a:rPr lang="tr-T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önüllülük esası</a:t>
            </a:r>
            <a:endParaRPr lang="tr-TR" dirty="0" smtClean="0">
              <a:solidFill>
                <a:srgbClr val="002060"/>
              </a:solidFill>
            </a:endParaRPr>
          </a:p>
          <a:p>
            <a:r>
              <a:rPr lang="tr-TR" dirty="0">
                <a:solidFill>
                  <a:srgbClr val="002060"/>
                </a:solidFill>
              </a:rPr>
              <a:t>O</a:t>
            </a:r>
            <a:r>
              <a:rPr lang="tr-TR" dirty="0" smtClean="0">
                <a:solidFill>
                  <a:srgbClr val="002060"/>
                </a:solidFill>
              </a:rPr>
              <a:t>kul </a:t>
            </a:r>
            <a:r>
              <a:rPr lang="tr-TR" dirty="0">
                <a:solidFill>
                  <a:srgbClr val="002060"/>
                </a:solidFill>
              </a:rPr>
              <a:t>idarecilerinin, öğretmenlerin ve öğrencilerin görüşlerini toplamak için </a:t>
            </a:r>
            <a:r>
              <a:rPr 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anketler</a:t>
            </a:r>
            <a:r>
              <a:rPr lang="tr-TR" dirty="0">
                <a:solidFill>
                  <a:srgbClr val="002060"/>
                </a:solidFill>
              </a:rPr>
              <a:t> kullanır 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</a:p>
          <a:p>
            <a:r>
              <a:rPr lang="tr-TR" dirty="0">
                <a:solidFill>
                  <a:srgbClr val="002060"/>
                </a:solidFill>
              </a:rPr>
              <a:t>G</a:t>
            </a:r>
            <a:r>
              <a:rPr lang="tr-TR" dirty="0" smtClean="0">
                <a:solidFill>
                  <a:srgbClr val="002060"/>
                </a:solidFill>
              </a:rPr>
              <a:t>üçlü </a:t>
            </a:r>
            <a:r>
              <a:rPr lang="tr-TR" dirty="0">
                <a:solidFill>
                  <a:srgbClr val="002060"/>
                </a:solidFill>
              </a:rPr>
              <a:t>ve zayıf noktaları tanımlayabilen </a:t>
            </a:r>
            <a:r>
              <a:rPr 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etkileşimli bir rapor</a:t>
            </a:r>
            <a:r>
              <a:rPr lang="tr-TR" dirty="0">
                <a:solidFill>
                  <a:srgbClr val="002060"/>
                </a:solidFill>
              </a:rPr>
              <a:t> içinde sonuçları toplar. </a:t>
            </a:r>
            <a:endParaRPr lang="tr-TR" dirty="0" smtClean="0">
              <a:solidFill>
                <a:srgbClr val="002060"/>
              </a:solidFill>
            </a:endParaRPr>
          </a:p>
          <a:p>
            <a:r>
              <a:rPr lang="tr-TR" dirty="0" smtClean="0">
                <a:solidFill>
                  <a:srgbClr val="002060"/>
                </a:solidFill>
              </a:rPr>
              <a:t>Okulun </a:t>
            </a:r>
            <a:r>
              <a:rPr lang="tr-TR" dirty="0">
                <a:solidFill>
                  <a:srgbClr val="002060"/>
                </a:solidFill>
              </a:rPr>
              <a:t>zaman içindeki gelişimini görmesini sağlamak için SELFIE </a:t>
            </a:r>
            <a:r>
              <a:rPr 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yıl kullanılabilir </a:t>
            </a:r>
            <a:endParaRPr lang="tr-TR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dirty="0" smtClean="0">
                <a:solidFill>
                  <a:srgbClr val="002060"/>
                </a:solidFill>
              </a:rPr>
              <a:t>Bir akademik </a:t>
            </a:r>
            <a:r>
              <a:rPr lang="tr-TR" dirty="0">
                <a:solidFill>
                  <a:srgbClr val="002060"/>
                </a:solidFill>
              </a:rPr>
              <a:t>yıl boyunca </a:t>
            </a:r>
            <a:r>
              <a:rPr lang="tr-T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fazla üç kez </a:t>
            </a:r>
            <a:r>
              <a:rPr lang="tr-TR" dirty="0">
                <a:solidFill>
                  <a:srgbClr val="002060"/>
                </a:solidFill>
              </a:rPr>
              <a:t>kullanılabilir. </a:t>
            </a:r>
          </a:p>
        </p:txBody>
      </p:sp>
      <p:pic>
        <p:nvPicPr>
          <p:cNvPr id="5" name="Google Shape;210;p39">
            <a:extLst>
              <a:ext uri="{FF2B5EF4-FFF2-40B4-BE49-F238E27FC236}">
                <a16:creationId xmlns:a16="http://schemas.microsoft.com/office/drawing/2014/main" id="{123BC406-6F87-436F-B70A-8D9AD56D72B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3176" y="1690688"/>
            <a:ext cx="4023360" cy="3027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4319" y="996110"/>
            <a:ext cx="7031737" cy="44902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1200"/>
            </a:pPr>
            <a:r>
              <a:rPr lang="en-GB" sz="2400" dirty="0">
                <a:solidFill>
                  <a:srgbClr val="002060"/>
                </a:solidFill>
              </a:rPr>
              <a:t>SELFIE; </a:t>
            </a:r>
            <a:r>
              <a:rPr lang="en-GB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TÜM </a:t>
            </a:r>
            <a:r>
              <a:rPr lang="en-GB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ilkokullar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ortaokullar</a:t>
            </a:r>
            <a:r>
              <a:rPr lang="tr-T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liseler ve </a:t>
            </a:r>
            <a:r>
              <a:rPr lang="en-GB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meslek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liseleri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için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tasarlanmıştır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1200"/>
              <a:buNone/>
            </a:pPr>
            <a:endParaRPr lang="en-GB" sz="2400" dirty="0" smtClean="0">
              <a:solidFill>
                <a:srgbClr val="002060"/>
              </a:solidFill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1200"/>
            </a:pPr>
            <a:r>
              <a:rPr lang="tr-TR" sz="2400" dirty="0" smtClean="0">
                <a:solidFill>
                  <a:srgbClr val="002060"/>
                </a:solidFill>
              </a:rPr>
              <a:t>O</a:t>
            </a:r>
            <a:r>
              <a:rPr lang="en-GB" sz="2400" dirty="0" err="1" smtClean="0">
                <a:solidFill>
                  <a:srgbClr val="002060"/>
                </a:solidFill>
              </a:rPr>
              <a:t>kul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smtClean="0">
                <a:solidFill>
                  <a:srgbClr val="002060"/>
                </a:solidFill>
              </a:rPr>
              <a:t>yönetimi</a:t>
            </a:r>
            <a:r>
              <a:rPr lang="en-GB" sz="2400" dirty="0" smtClean="0">
                <a:solidFill>
                  <a:srgbClr val="002060"/>
                </a:solidFill>
              </a:rPr>
              <a:t>, </a:t>
            </a:r>
            <a:r>
              <a:rPr lang="en-GB" sz="2400" dirty="0" err="1" smtClean="0">
                <a:solidFill>
                  <a:srgbClr val="002060"/>
                </a:solidFill>
              </a:rPr>
              <a:t>öğretmenler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tr-TR" sz="2400" dirty="0" smtClean="0">
                <a:solidFill>
                  <a:srgbClr val="002060"/>
                </a:solidFill>
              </a:rPr>
              <a:t>ve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öğrenciler</a:t>
            </a:r>
            <a:r>
              <a:rPr lang="en-GB" sz="2400" dirty="0" smtClean="0">
                <a:solidFill>
                  <a:srgbClr val="002060"/>
                </a:solidFill>
              </a:rPr>
              <a:t> de </a:t>
            </a:r>
            <a:r>
              <a:rPr lang="en-GB" sz="2400" dirty="0" err="1" smtClean="0">
                <a:solidFill>
                  <a:srgbClr val="002060"/>
                </a:solidFill>
              </a:rPr>
              <a:t>dahil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olmak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üzere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tüm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topluluğunu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içerir</a:t>
            </a:r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1200"/>
            </a:pPr>
            <a:r>
              <a:rPr lang="en-GB" sz="2400" dirty="0" err="1" smtClean="0">
                <a:solidFill>
                  <a:srgbClr val="002060"/>
                </a:solidFill>
              </a:rPr>
              <a:t>Yani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bir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okul</a:t>
            </a:r>
            <a:r>
              <a:rPr lang="en-GB" sz="2400" dirty="0">
                <a:solidFill>
                  <a:srgbClr val="002060"/>
                </a:solidFill>
              </a:rPr>
              <a:t> SELFIE </a:t>
            </a:r>
            <a:r>
              <a:rPr lang="en-GB" sz="2400" dirty="0" err="1">
                <a:solidFill>
                  <a:srgbClr val="002060"/>
                </a:solidFill>
              </a:rPr>
              <a:t>kullanmak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istiyorsa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yapması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gereken</a:t>
            </a:r>
            <a:r>
              <a:rPr lang="en-GB" sz="2400" dirty="0">
                <a:solidFill>
                  <a:srgbClr val="002060"/>
                </a:solidFill>
              </a:rPr>
              <a:t> ilk </a:t>
            </a:r>
            <a:r>
              <a:rPr lang="en-GB" sz="2400" dirty="0" err="1">
                <a:solidFill>
                  <a:srgbClr val="002060"/>
                </a:solidFill>
              </a:rPr>
              <a:t>şey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bu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uygulamayı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koordine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etmesi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için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kişi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veya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küçük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ekibi</a:t>
            </a: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görevlendirmek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olmalıdır</a:t>
            </a:r>
            <a:r>
              <a:rPr lang="en-GB" sz="2400" dirty="0">
                <a:solidFill>
                  <a:srgbClr val="002060"/>
                </a:solidFill>
              </a:rPr>
              <a:t>. 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  <p:pic>
        <p:nvPicPr>
          <p:cNvPr id="6" name="Google Shape;209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4500" y="996111"/>
            <a:ext cx="2978440" cy="26977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211;p39"/>
          <p:cNvGrpSpPr/>
          <p:nvPr/>
        </p:nvGrpSpPr>
        <p:grpSpPr>
          <a:xfrm>
            <a:off x="8463735" y="3408862"/>
            <a:ext cx="3728265" cy="2485765"/>
            <a:chOff x="8067824" y="532903"/>
            <a:chExt cx="3633078" cy="2485765"/>
          </a:xfrm>
        </p:grpSpPr>
        <p:pic>
          <p:nvPicPr>
            <p:cNvPr id="8" name="Google Shape;212;p39"/>
            <p:cNvPicPr preferRelativeResize="0"/>
            <p:nvPr/>
          </p:nvPicPr>
          <p:blipFill rotWithShape="1">
            <a:blip r:embed="rId5">
              <a:alphaModFix/>
            </a:blip>
            <a:srcRect t="40522"/>
            <a:stretch/>
          </p:blipFill>
          <p:spPr>
            <a:xfrm>
              <a:off x="8067824" y="1102945"/>
              <a:ext cx="3633078" cy="1915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213;p39"/>
            <p:cNvPicPr preferRelativeResize="0"/>
            <p:nvPr/>
          </p:nvPicPr>
          <p:blipFill rotWithShape="1">
            <a:blip r:embed="rId5">
              <a:alphaModFix/>
            </a:blip>
            <a:srcRect r="61575" b="49387"/>
            <a:stretch/>
          </p:blipFill>
          <p:spPr>
            <a:xfrm>
              <a:off x="8414889" y="532903"/>
              <a:ext cx="1105772" cy="129124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861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7512" y="981076"/>
            <a:ext cx="4809744" cy="4105656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002060"/>
                </a:solidFill>
              </a:rPr>
              <a:t>Okul koordinatörü, 24 resmi </a:t>
            </a:r>
            <a:r>
              <a:rPr lang="tr-TR" sz="2400" dirty="0" smtClean="0">
                <a:solidFill>
                  <a:srgbClr val="002060"/>
                </a:solidFill>
              </a:rPr>
              <a:t>dilden </a:t>
            </a:r>
            <a:r>
              <a:rPr lang="tr-TR" sz="2400" dirty="0">
                <a:solidFill>
                  <a:srgbClr val="002060"/>
                </a:solidFill>
              </a:rPr>
              <a:t>birinden araç ile ilgili temel bilgileri girerek </a:t>
            </a:r>
            <a:r>
              <a:rPr lang="tr-TR" sz="2400" dirty="0" smtClean="0">
                <a:solidFill>
                  <a:srgbClr val="002060"/>
                </a:solidFill>
              </a:rPr>
              <a:t>SELFIE </a:t>
            </a:r>
            <a:r>
              <a:rPr lang="tr-TR" sz="2400" dirty="0">
                <a:solidFill>
                  <a:srgbClr val="002060"/>
                </a:solidFill>
              </a:rPr>
              <a:t>platformuna okulu kaydeder. </a:t>
            </a:r>
            <a:endParaRPr lang="tr-TR" sz="2400" dirty="0" smtClean="0">
              <a:solidFill>
                <a:srgbClr val="002060"/>
              </a:solidFill>
            </a:endParaRPr>
          </a:p>
          <a:p>
            <a:r>
              <a:rPr lang="tr-TR" sz="2400" dirty="0" err="1">
                <a:solidFill>
                  <a:srgbClr val="002060"/>
                </a:solidFill>
              </a:rPr>
              <a:t>SELFIE'yi</a:t>
            </a:r>
            <a:r>
              <a:rPr lang="tr-TR" sz="2400" dirty="0">
                <a:solidFill>
                  <a:srgbClr val="002060"/>
                </a:solidFill>
              </a:rPr>
              <a:t> kullanmak için ilk olarak </a:t>
            </a:r>
            <a:r>
              <a:rPr lang="tr-TR" sz="2400" dirty="0" smtClean="0">
                <a:solidFill>
                  <a:srgbClr val="002060"/>
                </a:solidFill>
              </a:rPr>
              <a:t>şu </a:t>
            </a:r>
            <a:r>
              <a:rPr lang="tr-TR" sz="2400" dirty="0" err="1" smtClean="0">
                <a:solidFill>
                  <a:srgbClr val="002060"/>
                </a:solidFill>
              </a:rPr>
              <a:t>adresdeki</a:t>
            </a:r>
            <a:r>
              <a:rPr lang="tr-TR" sz="2400" dirty="0" smtClean="0">
                <a:solidFill>
                  <a:srgbClr val="002060"/>
                </a:solidFill>
              </a:rPr>
              <a:t> link </a:t>
            </a:r>
            <a:r>
              <a:rPr lang="tr-TR" sz="2400" dirty="0">
                <a:solidFill>
                  <a:srgbClr val="002060"/>
                </a:solidFill>
              </a:rPr>
              <a:t>üzerinden </a:t>
            </a:r>
            <a:r>
              <a:rPr lang="tr-T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okulunuz </a:t>
            </a:r>
            <a:r>
              <a:rPr lang="tr-T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için bir hesap </a:t>
            </a:r>
            <a:r>
              <a:rPr lang="tr-TR" sz="2400" dirty="0" smtClean="0">
                <a:solidFill>
                  <a:srgbClr val="002060"/>
                </a:solidFill>
              </a:rPr>
              <a:t>oluşturmalısınız.</a:t>
            </a:r>
            <a:endParaRPr lang="tr-TR" sz="2400" dirty="0">
              <a:solidFill>
                <a:srgbClr val="002060"/>
              </a:solidFill>
            </a:endParaRPr>
          </a:p>
          <a:p>
            <a:r>
              <a:rPr lang="tr-TR" sz="2400" b="1" dirty="0" smtClean="0">
                <a:solidFill>
                  <a:srgbClr val="002060"/>
                </a:solidFill>
              </a:rPr>
              <a:t>https</a:t>
            </a:r>
            <a:r>
              <a:rPr lang="tr-TR" sz="2400" b="1" dirty="0">
                <a:solidFill>
                  <a:srgbClr val="002060"/>
                </a:solidFill>
              </a:rPr>
              <a:t>://ec.europa.eu/education/schools-go-digital </a:t>
            </a:r>
          </a:p>
          <a:p>
            <a:endParaRPr lang="tr-TR" sz="2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837" y="1041925"/>
            <a:ext cx="5161946" cy="3716114"/>
          </a:xfrm>
          <a:prstGeom prst="rect">
            <a:avLst/>
          </a:prstGeom>
        </p:spPr>
      </p:pic>
      <p:sp>
        <p:nvSpPr>
          <p:cNvPr id="7" name="Sağ Ok 6"/>
          <p:cNvSpPr/>
          <p:nvPr/>
        </p:nvSpPr>
        <p:spPr>
          <a:xfrm rot="3382871">
            <a:off x="7700817" y="623673"/>
            <a:ext cx="1026901" cy="4521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5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28;p41"/>
          <p:cNvPicPr preferRelativeResize="0"/>
          <p:nvPr/>
        </p:nvPicPr>
        <p:blipFill rotWithShape="1">
          <a:blip r:embed="rId2">
            <a:alphaModFix/>
          </a:blip>
          <a:srcRect l="22588" t="8148" r="16672" b="15556"/>
          <a:stretch/>
        </p:blipFill>
        <p:spPr>
          <a:xfrm>
            <a:off x="5769864" y="740667"/>
            <a:ext cx="5208016" cy="41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27;p41"/>
          <p:cNvSpPr txBox="1">
            <a:spLocks noGrp="1"/>
          </p:cNvSpPr>
          <p:nvPr>
            <p:ph idx="1"/>
          </p:nvPr>
        </p:nvSpPr>
        <p:spPr>
          <a:xfrm>
            <a:off x="673608" y="832104"/>
            <a:ext cx="4757928" cy="409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SzPts val="3600"/>
            </a:pPr>
            <a:r>
              <a:rPr lang="tr-TR" dirty="0" smtClean="0">
                <a:solidFill>
                  <a:srgbClr val="002060"/>
                </a:solidFill>
              </a:rPr>
              <a:t>Uygulama zamanını ve katılımcıları okul belirler. </a:t>
            </a:r>
          </a:p>
          <a:p>
            <a:pPr marL="0" indent="0">
              <a:spcBef>
                <a:spcPts val="0"/>
              </a:spcBef>
              <a:buClr>
                <a:srgbClr val="002060"/>
              </a:buClr>
              <a:buSzPts val="3600"/>
              <a:buNone/>
            </a:pPr>
            <a:endParaRPr lang="tr-TR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SzPts val="3600"/>
            </a:pPr>
            <a:r>
              <a:rPr lang="tr-TR" dirty="0" smtClean="0">
                <a:solidFill>
                  <a:srgbClr val="002060"/>
                </a:solidFill>
              </a:rPr>
              <a:t>Koordinatör </a:t>
            </a:r>
            <a:r>
              <a:rPr lang="tr-TR" dirty="0">
                <a:solidFill>
                  <a:srgbClr val="002060"/>
                </a:solidFill>
              </a:rPr>
              <a:t>daha sonra okulun </a:t>
            </a:r>
            <a:r>
              <a:rPr lang="tr-TR" dirty="0" err="1">
                <a:solidFill>
                  <a:srgbClr val="002060"/>
                </a:solidFill>
              </a:rPr>
              <a:t>SELFIE’yi</a:t>
            </a:r>
            <a:r>
              <a:rPr lang="tr-TR" dirty="0">
                <a:solidFill>
                  <a:srgbClr val="002060"/>
                </a:solidFill>
              </a:rPr>
              <a:t> tamamlamak istediği tarihleri seçer ve her yaş grubundan kaç öğrencinin katılacağı bilgisi gibi katılımcıları belirler.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dirty="0">
              <a:solidFill>
                <a:srgbClr val="002060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3040" y="996031"/>
            <a:ext cx="5521768" cy="3347369"/>
          </a:xfrm>
        </p:spPr>
        <p:txBody>
          <a:bodyPr/>
          <a:lstStyle/>
          <a:p>
            <a:r>
              <a:rPr lang="tr-TR" dirty="0">
                <a:solidFill>
                  <a:srgbClr val="002060"/>
                </a:solidFill>
              </a:rPr>
              <a:t>Sorular okula uygun hale getirilebilir 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tr-TR" dirty="0">
              <a:solidFill>
                <a:srgbClr val="002060"/>
              </a:solidFill>
            </a:endParaRPr>
          </a:p>
          <a:p>
            <a:r>
              <a:rPr lang="tr-TR" dirty="0">
                <a:solidFill>
                  <a:srgbClr val="002060"/>
                </a:solidFill>
              </a:rPr>
              <a:t>Her okul, tüm okullar için aynı olan sabit sorular dışındaki soruları </a:t>
            </a:r>
            <a:r>
              <a:rPr lang="tr-TR" dirty="0" smtClean="0">
                <a:solidFill>
                  <a:srgbClr val="002060"/>
                </a:solidFill>
              </a:rPr>
              <a:t>seçebilir. 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Kendi </a:t>
            </a:r>
            <a:r>
              <a:rPr lang="tr-TR" dirty="0">
                <a:solidFill>
                  <a:srgbClr val="002060"/>
                </a:solidFill>
              </a:rPr>
              <a:t>ihtiyaç ve bağlamına uygun olan soruları ekleyebilir.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7" y="5486400"/>
            <a:ext cx="1601080" cy="90087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38" y="5486400"/>
            <a:ext cx="1747902" cy="816454"/>
          </a:xfrm>
          <a:prstGeom prst="rect">
            <a:avLst/>
          </a:prstGeom>
        </p:spPr>
      </p:pic>
      <p:pic>
        <p:nvPicPr>
          <p:cNvPr id="6" name="Google Shape;235;p42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7063" y="545592"/>
            <a:ext cx="4875733" cy="4602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77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465</Words>
  <Application>Microsoft Office PowerPoint</Application>
  <PresentationFormat>Geniş ekran</PresentationFormat>
  <Paragraphs>116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Verdana</vt:lpstr>
      <vt:lpstr>Office Teması</vt:lpstr>
      <vt:lpstr>PowerPoint Sunusu</vt:lpstr>
      <vt:lpstr>PowerPoint Sunusu</vt:lpstr>
      <vt:lpstr>SELFIE Nedir?</vt:lpstr>
      <vt:lpstr>PowerPoint Sunusu</vt:lpstr>
      <vt:lpstr>SELFIE Nedir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Okul Yöneticileri</vt:lpstr>
      <vt:lpstr>Öğretmenler:</vt:lpstr>
      <vt:lpstr>Öğrenciler:</vt:lpstr>
      <vt:lpstr>Uygulama Planı</vt:lpstr>
      <vt:lpstr>PowerPoint Sunusu</vt:lpstr>
      <vt:lpstr>Sizden beklediklerimiz…</vt:lpstr>
      <vt:lpstr>Soru - Cevap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Aysenur KILIC</dc:creator>
  <cp:lastModifiedBy>S.Hatice ERAL</cp:lastModifiedBy>
  <cp:revision>16</cp:revision>
  <dcterms:created xsi:type="dcterms:W3CDTF">2019-03-15T14:01:46Z</dcterms:created>
  <dcterms:modified xsi:type="dcterms:W3CDTF">2019-03-18T14:43:00Z</dcterms:modified>
</cp:coreProperties>
</file>